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fntdata" ContentType="application/x-fontdata"/>
  <Default Extension="bmp" ContentType="image/bmp"/>
  <Default Extension="jpeg" ContentType="image/jpeg"/>
  <Default Extension="png" ContentType="image/png"/>
  <Default Extension="gif" ContentType="image/gif"/>
  <Default Extension="tif" ContentType="image/tif"/>
  <Default Extension="emf" ContentType="image/x-emf"/>
  <Default Extension="wmf" ContentType="image/x-wmf"/>
  <Default Extension="pct" ContentType="image/pct"/>
  <Default Extension="pcx" ContentType="image/pcx"/>
  <Default Extension="tga" ContentType="image/tga"/>
  <Default Extension="svg" ContentType="image/svg+xml"/>
  <Default Extension="avi" ContentType="video/avi"/>
  <Default Extension="wmv" ContentType="video/wmv"/>
  <Default Extension="mpg" ContentType="video/mpeg"/>
  <Default Extension="mpeg" ContentType="video/mpeg"/>
  <Default Extension="mp2" ContentType="video/mpeg"/>
  <Default Extension="mp4" ContentType="video/mpeg"/>
  <Default Extension="wma" ContentType="audio/x-ms-wma"/>
  <Default Extension="mid" ContentType="audio/unknown"/>
  <Default Extension="midi" ContentType="audio/unknown"/>
  <Default Extension="rmi" ContentType="audio/unknown"/>
  <Default Extension="mp3" ContentType="audio/unknown"/>
  <Default Extension="wav" ContentType="audio/wav"/>
  <Default Extension="bin" ContentType="application/vnd.openxmlformats-officedocument.oleObjec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</Types>
</file>

<file path=_rels/.rels><?xml version="1.0" encoding="UTF-8" standalone="yes" 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dMasterIdLst>
    <p:sldMasterId id="2147483648" r:id="rId5"/>
  </p:sldMasterIdLst>
  <p:sldIdLst>
    <p:sldId id="256" r:id="rId6"/>
    <p:sldId id="257" r:id="rId7"/>
    <p:sldId id="280" r:id="rId8"/>
    <p:sldId id="259" r:id="rId9"/>
    <p:sldId id="260" r:id="rId10"/>
    <p:sldId id="262" r:id="rId11"/>
    <p:sldId id="263" r:id="rId12"/>
    <p:sldId id="264" r:id="rId13"/>
    <p:sldId id="281" r:id="rId14"/>
    <p:sldId id="265" r:id="rId15"/>
    <p:sldId id="266" r:id="rId16"/>
    <p:sldId id="271" r:id="rId17"/>
    <p:sldId id="272" r:id="rId18"/>
    <p:sldId id="274" r:id="rId19"/>
    <p:sldId id="286" r:id="rId20"/>
    <p:sldId id="287" r:id="rId21"/>
    <p:sldId id="292" r:id="rId22"/>
    <p:sldId id="275" r:id="rId23"/>
    <p:sldId id="276" r:id="rId24"/>
    <p:sldId id="277" r:id="rId25"/>
    <p:sldId id="278" r:id="rId26"/>
    <p:sldId id="279" r:id="rId27"/>
    <p:sldId id="298" r:id="rId28"/>
    <p:sldId id="295" r:id="rId29"/>
    <p:sldId id="288" r:id="rId30"/>
    <p:sldId id="290" r:id="rId31"/>
    <p:sldId id="293" r:id="rId32"/>
    <p:sldId id="291" r:id="rId33"/>
  </p:sldIdLst>
  <p:sldSz cx="9144000" cy="6858000"/>
  <p:notesSz cx="6858000" cy="9144000"/>
  <p:defaultTextStyle>
    <a:lvl1pPr marL="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1pPr>
    <a:lvl2pPr marL="457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2pPr>
    <a:lvl3pPr marL="914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3pPr>
    <a:lvl4pPr marL="1371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4pPr>
    <a:lvl5pPr marL="18288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5pPr>
    <a:lvl6pPr marL="22860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6pPr>
    <a:lvl7pPr marL="27432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7pPr>
    <a:lvl8pPr marL="32004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8pPr>
    <a:lvl9pPr marL="3657600" marR="0" indent="0" algn="l" defTabSz="914400">
      <a:lnSpc>
        <a:spcPct val="100000"/>
      </a:lnSpc>
      <a:spcBef>
        <a:spcPts val="0"/>
      </a:spcBef>
      <a:spcAft>
        <a:spcPts val="0"/>
      </a:spcAft>
      <a:buNone/>
      <a:tabLst/>
      <a:defRPr lang="ru-ru" sz="1800" b="0" i="0" u="none" strike="noStrike" kern="1" cap="none" spc="0" baseline="0">
        <a:solidFill>
          <a:schemeClr val="tx1"/>
        </a:solidFill>
        <a:effectLst/>
        <a:latin typeface="Calibri" pitchFamily="2" charset="-52"/>
        <a:ea typeface="Calibri" pitchFamily="2" charset="-52"/>
        <a:cs typeface="Calibri" pitchFamily="2" charset="-52"/>
      </a:defRPr>
    </a:lvl9pPr>
  </p:defaultTextStyle>
</p:presentation>
</file>

<file path=ppt/presProps.xml><?xml version="1.0" encoding="utf-8"?>
<p:presentation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howPr showNarration="1" useTimings="0"/>
  <p:extLst>
    <p:ext uri="smNativeData">
      <pr:smAppRevision xmlns:pr="smNativeData" xmlns="smNativeData" dt="1698060708" val="1062" revOS="4"/>
      <pr:smFileRevision xmlns:pr="smNativeData" xmlns="smNativeData" dt="1698060708" val="101"/>
      <pr:guideOptions xmlns:pr="smNativeData" xmlns="smNativeData" dt="1698060708" snapToGrid="1" snapToBorders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slideViewPr>
    <p:cSldViewPr>
      <p:cViewPr varScale="1">
        <p:scale>
          <a:sx n="46" d="100"/>
          <a:sy n="46" d="100"/>
        </p:scale>
        <p:origin x="738" y="207"/>
      </p:cViewPr>
      <p:guideLst x="0" y="0"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sorterViewPr>
    <p:cViewPr>
      <p:scale>
        <a:sx n="12" d="100"/>
        <a:sy n="12" d="100"/>
      </p:scale>
      <p:origin x="0" y="0"/>
    </p:cViewPr>
  </p:sorterViewPr>
  <p:notesViewPr>
    <p:cSldViewPr>
      <p:cViewPr>
        <p:scale>
          <a:sx n="46" d="100"/>
          <a:sy n="46" d="100"/>
        </p:scale>
        <p:origin x="738" y="207"/>
      </p:cViewPr>
    </p:cSldViewPr>
  </p:notesViewPr>
  <p:gridSpacing cx="73477120" cy="73477120"/>
</p:viewPr>
</file>

<file path=ppt/_rels/presentation.xml.rels><?xml version="1.0" encoding="UTF-8" standalone="yes" 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tableStyles" Target="tableStyles.xml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/Relationships>
</file>

<file path=ppt/slideLayouts/_rels/slideLayout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 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AQAABsNAAAINAAAJhYAABAAAAAmAAAACAAAAAEAAAAAAAAA"/>
              </a:ext>
            </a:extLst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Подзаголовок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AgAAOgXAADQLwAAsCIAABAAAAAmAAAACAAAAAGAAAAAAAAA"/>
              </a:ext>
            </a:extLst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 lang="ru-ru" cap="none">
                <a:solidFill>
                  <a:srgbClr val="8C8C8C"/>
                </a:solidFill>
              </a:defRPr>
            </a:lvl1pPr>
            <a:lvl2pPr marL="457200" indent="0" algn="ctr">
              <a:buNone/>
              <a:defRPr lang="ru-ru" cap="none">
                <a:solidFill>
                  <a:srgbClr val="8C8C8C"/>
                </a:solidFill>
              </a:defRPr>
            </a:lvl2pPr>
            <a:lvl3pPr marL="914400" indent="0" algn="ctr">
              <a:buNone/>
              <a:defRPr lang="ru-ru" cap="none">
                <a:solidFill>
                  <a:srgbClr val="8C8C8C"/>
                </a:solidFill>
              </a:defRPr>
            </a:lvl3pPr>
            <a:lvl4pPr marL="1371600" indent="0" algn="ctr">
              <a:buNone/>
              <a:defRPr lang="ru-ru" cap="none">
                <a:solidFill>
                  <a:srgbClr val="8C8C8C"/>
                </a:solidFill>
              </a:defRPr>
            </a:lvl4pPr>
            <a:lvl5pPr marL="1828800" indent="0" algn="ctr">
              <a:buNone/>
              <a:defRPr lang="ru-ru" cap="none">
                <a:solidFill>
                  <a:srgbClr val="8C8C8C"/>
                </a:solidFill>
              </a:defRPr>
            </a:lvl5pPr>
            <a:lvl6pPr marL="2286000" indent="0" algn="ctr">
              <a:buNone/>
              <a:defRPr lang="ru-ru" cap="none">
                <a:solidFill>
                  <a:srgbClr val="8C8C8C"/>
                </a:solidFill>
              </a:defRPr>
            </a:lvl6pPr>
            <a:lvl7pPr marL="2743200" indent="0" algn="ctr">
              <a:buNone/>
              <a:defRPr lang="ru-ru" cap="none">
                <a:solidFill>
                  <a:srgbClr val="8C8C8C"/>
                </a:solidFill>
              </a:defRPr>
            </a:lvl7pPr>
            <a:lvl8pPr marL="3200400" indent="0" algn="ctr">
              <a:buNone/>
              <a:defRPr lang="ru-ru" cap="none">
                <a:solidFill>
                  <a:srgbClr val="8C8C8C"/>
                </a:solidFill>
              </a:defRPr>
            </a:lvl8pPr>
            <a:lvl9pPr marL="3657600" indent="0" algn="ctr">
              <a:buNone/>
              <a:defRPr lang="ru-ru" cap="none">
                <a:solidFill>
                  <a:srgbClr val="8C8C8C"/>
                </a:solidFill>
              </a:defRPr>
            </a:lvl9pPr>
          </a:lstStyle>
          <a:p>
            <a:pPr>
              <a:defRPr lang="ru-ru"/>
            </a:pPr>
            <a:r>
              <a:t>Образец подзаголовка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E10C-425C-E917-1204-B442AF4AE4E1}" type="datetime1">
              <a:t/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C005-4B5C-E936-1204-BD638E4AE4E8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2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Содержимое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H/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BAAAAAmAAAACAAAAAAAAAAAAAAA"/>
              </a:ext>
            </a:extLst>
          </p:cNvSpPr>
          <p:nvPr>
            <p:ph idx="1"/>
          </p:nvPr>
        </p:nvSpPr>
        <p:spPr/>
        <p:txBody>
          <a:bodyPr/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qxicw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A7C6-885C-E951-1204-7E04E94AE42B}" type="datetime1">
              <a:t/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V0AA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Bifg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CD46-085C-E93B-1204-FE6E834AE4AB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3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BwbAABCNAAAfSMAABAAAAAmAAAACAAAAIGAAAAAAAAA"/>
              </a:ext>
            </a:extLst>
          </p:cNvSpPr>
          <p:nvPr>
            <p:ph type="title"/>
          </p:nvPr>
        </p:nvSpPr>
        <p:spPr>
          <a:xfrm>
            <a:off x="722630" y="4406900"/>
            <a:ext cx="7772400" cy="1362075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>
            <a:lvl1pPr algn="l">
              <a:defRPr lang="ru-ru" sz="4000" b="1" cap="all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PBBug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cgQAAOIRAABCNAAAHBsAABAAAAAmAAAACAAAAIGAAAAAAAAA"/>
              </a:ext>
            </a:extLst>
          </p:cNvSpPr>
          <p:nvPr>
            <p:ph idx="1"/>
          </p:nvPr>
        </p:nvSpPr>
        <p:spPr>
          <a:xfrm>
            <a:off x="722630" y="2907030"/>
            <a:ext cx="7772400" cy="149987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ru-ru" sz="2000" cap="none">
                <a:solidFill>
                  <a:srgbClr val="8C8C8C"/>
                </a:solidFill>
              </a:defRPr>
            </a:lvl1pPr>
            <a:lvl2pPr marL="457200" indent="0">
              <a:buNone/>
              <a:defRPr lang="ru-ru" sz="1800" cap="none">
                <a:solidFill>
                  <a:srgbClr val="8C8C8C"/>
                </a:solidFill>
              </a:defRPr>
            </a:lvl2pPr>
            <a:lvl3pPr marL="914400" indent="0">
              <a:buNone/>
              <a:defRPr lang="ru-ru" sz="1600" cap="none">
                <a:solidFill>
                  <a:srgbClr val="8C8C8C"/>
                </a:solidFill>
              </a:defRPr>
            </a:lvl3pPr>
            <a:lvl4pPr marL="1371600" indent="0">
              <a:buNone/>
              <a:defRPr lang="ru-ru" sz="1400" cap="none">
                <a:solidFill>
                  <a:srgbClr val="8C8C8C"/>
                </a:solidFill>
              </a:defRPr>
            </a:lvl4pPr>
            <a:lvl5pPr marL="1828800" indent="0">
              <a:buNone/>
              <a:defRPr lang="ru-ru" sz="1400" cap="none">
                <a:solidFill>
                  <a:srgbClr val="8C8C8C"/>
                </a:solidFill>
              </a:defRPr>
            </a:lvl5pPr>
            <a:lvl6pPr marL="2286000" indent="0">
              <a:buNone/>
              <a:defRPr lang="ru-ru" sz="1400" cap="none">
                <a:solidFill>
                  <a:srgbClr val="8C8C8C"/>
                </a:solidFill>
              </a:defRPr>
            </a:lvl6pPr>
            <a:lvl7pPr marL="2743200" indent="0">
              <a:buNone/>
              <a:defRPr lang="ru-ru" sz="1400" cap="none">
                <a:solidFill>
                  <a:srgbClr val="8C8C8C"/>
                </a:solidFill>
              </a:defRPr>
            </a:lvl7pPr>
            <a:lvl8pPr marL="3200400" indent="0">
              <a:buNone/>
              <a:defRPr lang="ru-ru" sz="1400" cap="none">
                <a:solidFill>
                  <a:srgbClr val="8C8C8C"/>
                </a:solidFill>
              </a:defRPr>
            </a:lvl8pPr>
            <a:lvl9pPr marL="3657600" indent="0">
              <a:buNone/>
              <a:defRPr lang="ru-ru" sz="1400" cap="none">
                <a:solidFill>
                  <a:srgbClr val="8C8C8C"/>
                </a:solidFill>
              </a:defRPr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C29C-D25C-E934-1204-24618C4AE471}" type="datetime1">
              <a:t>23.10.2023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Qe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jpqQ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BC80-CE5C-E94A-1204-381FF24AE46D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4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Содержимое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Ab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CoGwAAsCUAABAAAAAmAAAACAAAAAGAAAAAAAAA"/>
              </a:ext>
            </a:extLst>
          </p:cNvSpPr>
          <p:nvPr>
            <p:ph idx="1"/>
          </p:nvPr>
        </p:nvSpPr>
        <p:spPr>
          <a:xfrm>
            <a:off x="457200" y="1600200"/>
            <a:ext cx="4038600" cy="4526280"/>
          </a:xfrm>
        </p:spPr>
        <p:txBody>
          <a:bodyPr/>
          <a:lstStyle>
            <a:lvl1pPr>
              <a:defRPr lang="ru-ru" sz="2800" cap="none"/>
            </a:lvl1pPr>
            <a:lvl2pPr>
              <a:defRPr lang="ru-ru" sz="2400" cap="none"/>
            </a:lvl2pPr>
            <a:lvl3pPr>
              <a:defRPr lang="ru-ru" sz="2000" cap="none"/>
            </a:lvl3pPr>
            <a:lvl4pPr>
              <a:defRPr lang="ru-ru" sz="1800" cap="none"/>
            </a:lvl4pPr>
            <a:lvl5pPr>
              <a:defRPr lang="ru-ru" sz="1800" cap="none"/>
            </a:lvl5pPr>
            <a:lvl6pPr>
              <a:defRPr lang="ru-ru" sz="1800" cap="none"/>
            </a:lvl6pPr>
            <a:lvl7pPr>
              <a:defRPr lang="ru-ru" sz="1800" cap="none"/>
            </a:lvl7pPr>
            <a:lvl8pPr>
              <a:defRPr lang="ru-ru" sz="1800" cap="none"/>
            </a:lvl8pPr>
            <a:lvl9pPr>
              <a:defRPr lang="ru-ru" sz="18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4" name="Содержимое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Cu23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mBwAANgJAABwNQAAsCUAABAAAAAmAAAACAAAAAGAAAAAAAAA"/>
              </a:ext>
            </a:extLst>
          </p:cNvSpPr>
          <p:nvPr>
            <p:ph idx="2"/>
          </p:nvPr>
        </p:nvSpPr>
        <p:spPr>
          <a:xfrm>
            <a:off x="4648200" y="1600200"/>
            <a:ext cx="4038600" cy="4526280"/>
          </a:xfrm>
        </p:spPr>
        <p:txBody>
          <a:bodyPr/>
          <a:lstStyle>
            <a:lvl1pPr>
              <a:defRPr lang="ru-ru" sz="2800" cap="none"/>
            </a:lvl1pPr>
            <a:lvl2pPr>
              <a:defRPr lang="ru-ru" sz="2400" cap="none"/>
            </a:lvl2pPr>
            <a:lvl3pPr>
              <a:defRPr lang="ru-ru" sz="2000" cap="none"/>
            </a:lvl3pPr>
            <a:lvl4pPr>
              <a:defRPr lang="ru-ru" sz="1800" cap="none"/>
            </a:lvl4pPr>
            <a:lvl5pPr>
              <a:defRPr lang="ru-ru" sz="1800" cap="none"/>
            </a:lvl5pPr>
            <a:lvl6pPr>
              <a:defRPr lang="ru-ru" sz="1800" cap="none"/>
            </a:lvl6pPr>
            <a:lvl7pPr>
              <a:defRPr lang="ru-ru" sz="1800" cap="none"/>
            </a:lvl7pPr>
            <a:lvl8pPr>
              <a:defRPr lang="ru-ru" sz="1800" cap="none"/>
            </a:lvl8pPr>
            <a:lvl9pPr>
              <a:defRPr lang="ru-ru" sz="18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5" name="Дата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n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A652-1C5C-E950-1204-EA05E84AE4BF}" type="datetime1">
              <a:t>23.10.2023</a:t>
            </a:fld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DtuA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9E30-7E5C-E968-1204-883DD04AE4DD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5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hBug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ZI2H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HIJAACrGwAAYQ0AABAAAAAmAAAACAAAAIGAAAAAAAAA"/>
              </a:ext>
            </a:extLst>
          </p:cNvSpPr>
          <p:nvPr>
            <p:ph idx="1"/>
          </p:nvPr>
        </p:nvSpPr>
        <p:spPr>
          <a:xfrm>
            <a:off x="457200" y="1535430"/>
            <a:ext cx="4040505" cy="63944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ru-ru" sz="2400" b="1" cap="none"/>
            </a:lvl1pPr>
            <a:lvl2pPr marL="457200" indent="0">
              <a:buNone/>
              <a:defRPr lang="ru-ru" sz="2000" b="1" cap="none"/>
            </a:lvl2pPr>
            <a:lvl3pPr marL="914400" indent="0">
              <a:buNone/>
              <a:defRPr lang="ru-ru" sz="1800" b="1" cap="none"/>
            </a:lvl3pPr>
            <a:lvl4pPr marL="1371600" indent="0">
              <a:buNone/>
              <a:defRPr lang="ru-ru" sz="1600" b="1" cap="none"/>
            </a:lvl4pPr>
            <a:lvl5pPr marL="1828800" indent="0">
              <a:buNone/>
              <a:defRPr lang="ru-ru" sz="1600" b="1" cap="none"/>
            </a:lvl5pPr>
            <a:lvl6pPr marL="2286000" indent="0">
              <a:buNone/>
              <a:defRPr lang="ru-ru" sz="1600" b="1" cap="none"/>
            </a:lvl6pPr>
            <a:lvl7pPr marL="2743200" indent="0">
              <a:buNone/>
              <a:defRPr lang="ru-ru" sz="1600" b="1" cap="none"/>
            </a:lvl7pPr>
            <a:lvl8pPr marL="3200400" indent="0">
              <a:buNone/>
              <a:defRPr lang="ru-ru" sz="1600" b="1" cap="none"/>
            </a:lvl8pPr>
            <a:lvl9pPr marL="3657600" indent="0">
              <a:buNone/>
              <a:defRPr lang="ru-ru" sz="1600" b="1" cap="none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4" name="Содержимое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GENAACrGwAAsCUAABAAAAAmAAAACAAAAAGAAAAAAAAA"/>
              </a:ext>
            </a:extLst>
          </p:cNvSpPr>
          <p:nvPr>
            <p:ph idx="2"/>
          </p:nvPr>
        </p:nvSpPr>
        <p:spPr>
          <a:xfrm>
            <a:off x="457200" y="2174875"/>
            <a:ext cx="4040505" cy="3951605"/>
          </a:xfrm>
        </p:spPr>
        <p:txBody>
          <a:bodyPr/>
          <a:lstStyle>
            <a:lvl1pPr>
              <a:defRPr lang="ru-ru" sz="2400" cap="none"/>
            </a:lvl1pPr>
            <a:lvl2pPr>
              <a:defRPr lang="ru-ru" sz="2000" cap="none"/>
            </a:lvl2pPr>
            <a:lvl3pPr>
              <a:defRPr lang="ru-ru" sz="1800" cap="none"/>
            </a:lvl3pPr>
            <a:lvl4pPr>
              <a:defRPr lang="ru-ru" sz="1600" cap="none"/>
            </a:lvl4pPr>
            <a:lvl5pPr>
              <a:defRPr lang="ru-ru" sz="1600" cap="none"/>
            </a:lvl5pPr>
            <a:lvl6pPr>
              <a:defRPr lang="ru-ru" sz="1600" cap="none"/>
            </a:lvl6pPr>
            <a:lvl7pPr>
              <a:defRPr lang="ru-ru" sz="1600" cap="none"/>
            </a:lvl7pPr>
            <a:lvl8pPr>
              <a:defRPr lang="ru-ru" sz="1600" cap="none"/>
            </a:lvl8pPr>
            <a:lvl9pPr>
              <a:defRPr lang="ru-ru" sz="16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5" name="Текст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wAAHIJAABwNQAAYQ0AABAAAAAmAAAACAAAAIGAAAAAAAAA"/>
              </a:ext>
            </a:extLst>
          </p:cNvSpPr>
          <p:nvPr>
            <p:ph idx="3"/>
          </p:nvPr>
        </p:nvSpPr>
        <p:spPr>
          <a:xfrm>
            <a:off x="4645025" y="1535430"/>
            <a:ext cx="4041775" cy="63944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marL="0" indent="0">
              <a:buNone/>
              <a:defRPr lang="ru-ru" sz="2400" b="1" cap="none"/>
            </a:lvl1pPr>
            <a:lvl2pPr marL="457200" indent="0">
              <a:buNone/>
              <a:defRPr lang="ru-ru" sz="2000" b="1" cap="none"/>
            </a:lvl2pPr>
            <a:lvl3pPr marL="914400" indent="0">
              <a:buNone/>
              <a:defRPr lang="ru-ru" sz="1800" b="1" cap="none"/>
            </a:lvl3pPr>
            <a:lvl4pPr marL="1371600" indent="0">
              <a:buNone/>
              <a:defRPr lang="ru-ru" sz="1600" b="1" cap="none"/>
            </a:lvl4pPr>
            <a:lvl5pPr marL="1828800" indent="0">
              <a:buNone/>
              <a:defRPr lang="ru-ru" sz="1600" b="1" cap="none"/>
            </a:lvl5pPr>
            <a:lvl6pPr marL="2286000" indent="0">
              <a:buNone/>
              <a:defRPr lang="ru-ru" sz="1600" b="1" cap="none"/>
            </a:lvl6pPr>
            <a:lvl7pPr marL="2743200" indent="0">
              <a:buNone/>
              <a:defRPr lang="ru-ru" sz="1600" b="1" cap="none"/>
            </a:lvl7pPr>
            <a:lvl8pPr marL="3200400" indent="0">
              <a:buNone/>
              <a:defRPr lang="ru-ru" sz="1600" b="1" cap="none"/>
            </a:lvl8pPr>
            <a:lvl9pPr marL="3657600" indent="0">
              <a:buNone/>
              <a:defRPr lang="ru-ru" sz="1600" b="1" cap="none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6" name="Содержимое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IgAC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kxwAAGENAABwNQAAsCUAABAAAAAmAAAACAAAAAGAAAAAAAAA"/>
              </a:ext>
            </a:extLst>
          </p:cNvSpPr>
          <p:nvPr>
            <p:ph idx="4"/>
          </p:nvPr>
        </p:nvSpPr>
        <p:spPr>
          <a:xfrm>
            <a:off x="4645025" y="2174875"/>
            <a:ext cx="4041775" cy="3951605"/>
          </a:xfrm>
        </p:spPr>
        <p:txBody>
          <a:bodyPr/>
          <a:lstStyle>
            <a:lvl1pPr>
              <a:defRPr lang="ru-ru" sz="2400" cap="none"/>
            </a:lvl1pPr>
            <a:lvl2pPr>
              <a:defRPr lang="ru-ru" sz="2000" cap="none"/>
            </a:lvl2pPr>
            <a:lvl3pPr>
              <a:defRPr lang="ru-ru" sz="1800" cap="none"/>
            </a:lvl3pPr>
            <a:lvl4pPr>
              <a:defRPr lang="ru-ru" sz="1600" cap="none"/>
            </a:lvl4pPr>
            <a:lvl5pPr>
              <a:defRPr lang="ru-ru" sz="1600" cap="none"/>
            </a:lvl5pPr>
            <a:lvl6pPr>
              <a:defRPr lang="ru-ru" sz="1600" cap="none"/>
            </a:lvl6pPr>
            <a:lvl7pPr>
              <a:defRPr lang="ru-ru" sz="1600" cap="none"/>
            </a:lvl7pPr>
            <a:lvl8pPr>
              <a:defRPr lang="ru-ru" sz="1600" cap="none"/>
            </a:lvl8pPr>
            <a:lvl9pPr>
              <a:defRPr lang="ru-ru" sz="16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7" name="Дата 6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nw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A707-495C-E951-1204-BF04E94AE4EA}" type="datetime1">
              <a:t>23.10.2023</a:t>
            </a:fld>
          </a:p>
        </p:txBody>
      </p:sp>
      <p:sp>
        <p:nvSpPr>
          <p:cNvPr id="8" name="Нижний колонтитул 7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jfJA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9" name="Номер слайда 8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7F/r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C0E8-A65C-E936-1204-50638E4AE405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6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Дата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3w//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A9D1-9F5C-E95F-1204-690AE74AE43C}" type="datetime1">
              <a:t/>
            </a:fld>
          </a:p>
        </p:txBody>
      </p:sp>
      <p:sp>
        <p:nvSpPr>
          <p:cNvPr id="4" name="Нижний колонтитул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gG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5" name="Номер слайда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IgAC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DDD8-965C-E92B-1204-607E934AE435}" type="slidenum">
              <a:t/>
            </a:fld>
          </a:p>
        </p:txBody>
      </p:sp>
    </p:spTree>
  </p:cSld>
  <p:clrMapOvr>
    <a:masterClrMapping/>
  </p:clrMapOvr>
  <p:hf hdr="0" ftr="0"/>
</p:sldLayout>
</file>

<file path=ppt/slideLayouts/slideLayout7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gb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8197-D95C-E977-1204-2F22CF4AE47A}" type="datetime1">
              <a:t>23.10.2023</a:t>
            </a:fld>
          </a:p>
        </p:txBody>
      </p:sp>
      <p:sp>
        <p:nvSpPr>
          <p:cNvPr id="3" name="Нижний колонтитул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I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4" name="Номер слайда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I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E562-2C5C-E913-1204-DA46AB4AE48F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8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K4BAABSFQAA1AgAABAAAAAmAAAACAAAAIGAAAAAAAAA"/>
              </a:ext>
            </a:extLst>
          </p:cNvSpPr>
          <p:nvPr>
            <p:ph type="title"/>
          </p:nvPr>
        </p:nvSpPr>
        <p:spPr>
          <a:xfrm>
            <a:off x="457200" y="273050"/>
            <a:ext cx="3008630" cy="1162050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2000" b="1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Содержимое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/hUAAK4BAABwNQAAsCUAABAAAAAmAAAACAAAAAGAAAAAAAAA"/>
              </a:ext>
            </a:extLst>
          </p:cNvSpPr>
          <p:nvPr>
            <p:ph idx="1"/>
          </p:nvPr>
        </p:nvSpPr>
        <p:spPr>
          <a:xfrm>
            <a:off x="3575050" y="273050"/>
            <a:ext cx="5111750" cy="5853430"/>
          </a:xfrm>
        </p:spPr>
        <p:txBody>
          <a:bodyPr/>
          <a:lstStyle>
            <a:lvl1pPr>
              <a:defRPr lang="ru-ru" sz="3200" cap="none"/>
            </a:lvl1pPr>
            <a:lvl2pPr>
              <a:defRPr lang="ru-ru" sz="2800" cap="none"/>
            </a:lvl2pPr>
            <a:lvl3pPr>
              <a:defRPr lang="ru-ru" sz="2400" cap="none"/>
            </a:lvl3pPr>
            <a:lvl4pPr>
              <a:defRPr lang="ru-ru" sz="2000" cap="none"/>
            </a:lvl4pPr>
            <a:lvl5pPr>
              <a:defRPr lang="ru-ru" sz="2000" cap="none"/>
            </a:lvl5pPr>
            <a:lvl6pPr>
              <a:defRPr lang="ru-ru" sz="2000" cap="none"/>
            </a:lvl6pPr>
            <a:lvl7pPr>
              <a:defRPr lang="ru-ru" sz="2000" cap="none"/>
            </a:lvl7pPr>
            <a:lvl8pPr>
              <a:defRPr lang="ru-ru" sz="2000" cap="none"/>
            </a:lvl8pPr>
            <a:lvl9pPr>
              <a:defRPr lang="ru-ru" sz="2000" cap="none"/>
            </a:lvl9pPr>
          </a:lstStyle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QIAABSFQAAsCUAABAAAAAmAAAACAAAAAGAAAAAAAAA"/>
              </a:ext>
            </a:extLst>
          </p:cNvSpPr>
          <p:nvPr>
            <p:ph idx="2"/>
          </p:nvPr>
        </p:nvSpPr>
        <p:spPr>
          <a:xfrm>
            <a:off x="457200" y="1435100"/>
            <a:ext cx="3008630" cy="4691380"/>
          </a:xfrm>
        </p:spPr>
        <p:txBody>
          <a:bodyPr/>
          <a:lstStyle>
            <a:lvl1pPr marL="0" indent="0">
              <a:buNone/>
              <a:defRPr lang="ru-ru" sz="1400" cap="none"/>
            </a:lvl1pPr>
            <a:lvl2pPr marL="457200" indent="0">
              <a:buNone/>
              <a:defRPr lang="ru-ru" sz="1200" cap="none"/>
            </a:lvl2pPr>
            <a:lvl3pPr marL="914400" indent="0">
              <a:buNone/>
              <a:defRPr lang="ru-ru" sz="1000" cap="none"/>
            </a:lvl3pPr>
            <a:lvl4pPr marL="1371600" indent="0">
              <a:buNone/>
              <a:defRPr lang="ru-ru" sz="900" cap="none"/>
            </a:lvl4pPr>
            <a:lvl5pPr marL="1828800" indent="0">
              <a:buNone/>
              <a:defRPr lang="ru-ru" sz="900" cap="none"/>
            </a:lvl5pPr>
            <a:lvl6pPr marL="2286000" indent="0">
              <a:buNone/>
              <a:defRPr lang="ru-ru" sz="900" cap="none"/>
            </a:lvl6pPr>
            <a:lvl7pPr marL="2743200" indent="0">
              <a:buNone/>
              <a:defRPr lang="ru-ru" sz="900" cap="none"/>
            </a:lvl7pPr>
            <a:lvl8pPr marL="3200400" indent="0">
              <a:buNone/>
              <a:defRPr lang="ru-ru" sz="900" cap="none"/>
            </a:lvl8pPr>
            <a:lvl9pPr marL="3657600" indent="0">
              <a:buNone/>
              <a:defRPr lang="ru-ru" sz="900" cap="none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5" name="Дата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E06E-205C-E916-1204-D643AE4AE483}" type="datetime1">
              <a:t>23.10.2023</a:t>
            </a:fld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yixg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HCg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B56D-235C-E943-1204-D516FB4AE480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9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C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wsAAIgdAADHLAAABSEAABAAAAAmAAAACAAAAIGAAAAAAAAA"/>
              </a:ext>
            </a:extLst>
          </p:cNvSpPr>
          <p:nvPr>
            <p:ph type="title"/>
          </p:nvPr>
        </p:nvSpPr>
        <p:spPr>
          <a:xfrm>
            <a:off x="1792605" y="4800600"/>
            <a:ext cx="5486400" cy="567055"/>
          </a:xfrm>
        </p:spPr>
        <p:txBody>
          <a:bodyPr vert="horz" wrap="square" lIns="91440" tIns="45720" rIns="91440" bIns="45720" numCol="1" spcCol="215900" anchor="b">
            <a:prstTxWarp prst="textNoShape">
              <a:avLst/>
            </a:prstTxWarp>
          </a:bodyPr>
          <a:lstStyle>
            <a:lvl1pPr algn="l">
              <a:defRPr lang="ru-ru" sz="2000" b="1" cap="none"/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Рисунок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0iMTY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wsAAMUDAADHLAAAFR0AABAAAAAmAAAACAAAAAGAAAAAAAAA"/>
              </a:ext>
            </a:extLst>
          </p:cNvSpPr>
          <p:nvPr>
            <p:ph type="pic" idx="1"/>
          </p:nvPr>
        </p:nvSpPr>
        <p:spPr>
          <a:xfrm>
            <a:off x="1792605" y="612775"/>
            <a:ext cx="5486400" cy="4114800"/>
          </a:xfrm>
        </p:spPr>
        <p:txBody>
          <a:bodyPr/>
          <a:lstStyle>
            <a:lvl1pPr marL="0" indent="0">
              <a:buNone/>
              <a:defRPr lang="ru-ru" sz="3200" cap="none"/>
            </a:lvl1pPr>
            <a:lvl2pPr marL="457200" indent="0">
              <a:buNone/>
              <a:defRPr lang="ru-ru" sz="2800" cap="none"/>
            </a:lvl2pPr>
            <a:lvl3pPr marL="914400" indent="0">
              <a:buNone/>
              <a:defRPr lang="ru-ru" sz="2400" cap="none"/>
            </a:lvl3pPr>
            <a:lvl4pPr marL="1371600" indent="0">
              <a:buNone/>
              <a:defRPr lang="ru-ru" sz="2000" cap="none"/>
            </a:lvl4pPr>
            <a:lvl5pPr marL="1828800" indent="0">
              <a:buNone/>
              <a:defRPr lang="ru-ru" sz="2000" cap="none"/>
            </a:lvl5pPr>
            <a:lvl6pPr marL="2286000" indent="0">
              <a:buNone/>
              <a:defRPr lang="ru-ru" sz="2000" cap="none"/>
            </a:lvl6pPr>
            <a:lvl7pPr marL="2743200" indent="0">
              <a:buNone/>
              <a:defRPr lang="ru-ru" sz="2000" cap="none"/>
            </a:lvl7pPr>
            <a:lvl8pPr marL="3200400" indent="0">
              <a:buNone/>
              <a:defRPr lang="ru-ru" sz="2000" cap="none"/>
            </a:lvl8pPr>
            <a:lvl9pPr marL="3657600" indent="0">
              <a:buNone/>
              <a:defRPr lang="ru-ru" sz="2000" cap="none"/>
            </a:lvl9pPr>
          </a:lstStyle>
          <a:p>
            <a:pPr>
              <a:defRPr lang="ru-ru"/>
            </a:pPr>
          </a:p>
        </p:txBody>
      </p:sp>
      <p:sp>
        <p:nvSpPr>
          <p:cNvPr id="4" name="Текст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BwsAAAUhAADHLAAA+CUAABAAAAAmAAAACAAAAAGAAAAAAAAA"/>
              </a:ext>
            </a:extLst>
          </p:cNvSpPr>
          <p:nvPr>
            <p:ph idx="2"/>
          </p:nvPr>
        </p:nvSpPr>
        <p:spPr>
          <a:xfrm>
            <a:off x="1792605" y="5367655"/>
            <a:ext cx="5486400" cy="804545"/>
          </a:xfrm>
        </p:spPr>
        <p:txBody>
          <a:bodyPr/>
          <a:lstStyle>
            <a:lvl1pPr marL="0" indent="0">
              <a:buNone/>
              <a:defRPr lang="ru-ru" sz="1400" cap="none"/>
            </a:lvl1pPr>
            <a:lvl2pPr marL="457200" indent="0">
              <a:buNone/>
              <a:defRPr lang="ru-ru" sz="1200" cap="none"/>
            </a:lvl2pPr>
            <a:lvl3pPr marL="914400" indent="0">
              <a:buNone/>
              <a:defRPr lang="ru-ru" sz="1000" cap="none"/>
            </a:lvl3pPr>
            <a:lvl4pPr marL="1371600" indent="0">
              <a:buNone/>
              <a:defRPr lang="ru-ru" sz="900" cap="none"/>
            </a:lvl4pPr>
            <a:lvl5pPr marL="1828800" indent="0">
              <a:buNone/>
              <a:defRPr lang="ru-ru" sz="900" cap="none"/>
            </a:lvl5pPr>
            <a:lvl6pPr marL="2286000" indent="0">
              <a:buNone/>
              <a:defRPr lang="ru-ru" sz="900" cap="none"/>
            </a:lvl6pPr>
            <a:lvl7pPr marL="2743200" indent="0">
              <a:buNone/>
              <a:defRPr lang="ru-ru" sz="900" cap="none"/>
            </a:lvl7pPr>
            <a:lvl8pPr marL="3200400" indent="0">
              <a:buNone/>
              <a:defRPr lang="ru-ru" sz="900" cap="none"/>
            </a:lvl8pPr>
            <a:lvl9pPr marL="3657600" indent="0">
              <a:buNone/>
              <a:defRPr lang="ru-ru" sz="900" cap="none"/>
            </a:lvl9pPr>
          </a:lstStyle>
          <a:p>
            <a:pPr>
              <a:defRPr lang="ru-ru"/>
            </a:pPr>
            <a:r>
              <a:t>Образец текста</a:t>
            </a:r>
          </a:p>
        </p:txBody>
      </p:sp>
      <p:sp>
        <p:nvSpPr>
          <p:cNvPr id="5" name="Дата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F68E-C05C-E900-1204-3655B84AE463}" type="datetime1">
              <a:t>23.10.2023</a:t>
            </a:fld>
          </a:p>
        </p:txBody>
      </p:sp>
      <p:sp>
        <p:nvSpPr>
          <p:cNvPr id="6" name="Нижний колонтитул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7" name="Номер слайда 6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A8C2-8C5C-E95E-1204-7A0BE64AE42F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10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Q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NgJAABwNQAAsCUAABAAAAAmAAAACAAAAAIAAAAAAAAA"/>
              </a:ext>
            </a:extLst>
          </p:cNvSpPr>
          <p:nvPr>
            <p:ph idx="1"/>
          </p:nvPr>
        </p:nvSpPr>
        <p:spPr/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D48L2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88D0-9E5C-E97E-1204-682BC64AE43D}" type="datetime1">
              <a:t>23.10.2023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A397-D95C-E955-1204-2F00ED4AE47A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Layouts/slideLayout11.xml><?xml version="1.0" encoding="utf-8"?>
<p:sldLayout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Q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yCgAALEBAABwNQAAsCUAABAAAAAmAAAACAAAAAMAAAAAAAAA"/>
              </a:ext>
            </a:extLst>
          </p:cNvSpPr>
          <p:nvPr>
            <p:ph type="title"/>
          </p:nvPr>
        </p:nvSpPr>
        <p:spPr>
          <a:xfrm>
            <a:off x="6629400" y="274955"/>
            <a:ext cx="2057400" cy="5851525"/>
          </a:xfrm>
        </p:spPr>
        <p:txBody>
          <a:bodyPr vert="vert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Q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LEBAADYJwAAsCUAABAAAAAmAAAACAAAAAMAAAAAAAAA"/>
              </a:ext>
            </a:extLst>
          </p:cNvSpPr>
          <p:nvPr>
            <p:ph idx="1"/>
          </p:nvPr>
        </p:nvSpPr>
        <p:spPr>
          <a:xfrm>
            <a:off x="457200" y="274955"/>
            <a:ext cx="6019800" cy="5851525"/>
          </a:xfrm>
        </p:spPr>
        <p:txBody>
          <a:bodyPr vert="vert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0AIAABonAADwDwAAWSkAABAAAAAmAAAACAAAAAAAAAAAAAAA"/>
              </a:ext>
            </a:extLst>
          </p:cNvSpPr>
          <p:nvPr>
            <p:ph type="dt" sz="half" idx="10"/>
          </p:nvPr>
        </p:nvSpPr>
        <p:spPr/>
        <p:txBody>
          <a:bodyPr/>
          <a:lstStyle/>
          <a:p>
            <a:pPr>
              <a:defRPr lang="ru-ru"/>
            </a:pPr>
            <a:fld id="{B1BCD79E-D05C-E921-1204-2674994AE473}" type="datetime1">
              <a:t>23.10.2023</a:t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OBMAABonAAAIJQAAWSkAABAAAAAmAAAACAAAAAAAAAAAAAAA"/>
              </a:ext>
            </a:extLst>
          </p:cNvSpPr>
          <p:nvPr>
            <p:ph type="ftr" sz="quarter" idx="11"/>
          </p:nvPr>
        </p:nvSpPr>
        <p:spPr/>
        <p:txBody>
          <a:bodyPr/>
          <a:lstStyle/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c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AAAABQAAAAEAAAAAAAAAAAAAAAAAAAAAAAAAAAAAAAAAAAAAAAAAAAAAAAJ/f38AAAAAA8zMzADAwP8Af39/AAAAAAAAAAAAAAAAAAAAAAAAAAAAIQAAABgAAAAUAAAAUCgAABonAABwNQAAWSkAABAAAAAmAAAACAAAAAAAAAAAAAAA"/>
              </a:ext>
            </a:extLst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 lang="ru-ru"/>
            </a:pPr>
            <a:fld id="{B1BC82DF-915C-E974-1204-6721CC4AE432}" type="slidenum">
              <a:t>‹#›</a:t>
            </a:fld>
          </a:p>
        </p:txBody>
      </p:sp>
    </p:spTree>
  </p:cSld>
  <p:clrMapOvr>
    <a:masterClrMapping/>
  </p:clrMapOvr>
  <p:hf hdr="0" ftr="0"/>
</p:sldLayout>
</file>

<file path=ppt/slideMasters/_rels/slideMaster1.xml.rels><?xml version="1.0" encoding="UTF-8" standalone="yes" 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>
  <p:cSld>
    <p:bg>
      <p:bgPr>
        <a:blipFill>
          <a:blip r:embed="rId1"/>
          <a:srcRect/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LEBAABwNQAAuQgAABAAAAAmAAAACAAAAL8vAAAAAAAA"/>
              </a:ext>
            </a:extLst>
          </p:cNvSpPr>
          <p:nvPr>
            <p:ph type="title"/>
          </p:nvPr>
        </p:nvSpPr>
        <p:spPr>
          <a:xfrm>
            <a:off x="457200" y="274955"/>
            <a:ext cx="8229600" cy="1143000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заголовка</a:t>
            </a:r>
          </a:p>
        </p:txBody>
      </p:sp>
      <p:sp>
        <p:nvSpPr>
          <p:cNvPr id="3" name="Текс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NgJAABwNQAAsCUAABAAAAAmAAAACAAAAD8vAAAAAAAA"/>
              </a:ext>
            </a:extLst>
          </p:cNvSpPr>
          <p:nvPr>
            <p:ph type="body" idx="1"/>
          </p:nvPr>
        </p:nvSpPr>
        <p:spPr>
          <a:xfrm>
            <a:off x="457200" y="1600200"/>
            <a:ext cx="8229600" cy="4526280"/>
          </a:xfrm>
          <a:prstGeom prst="rect">
            <a:avLst/>
          </a:prstGeo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t>Образец текста</a:t>
            </a:r>
          </a:p>
          <a:p>
            <a:pPr lvl="1">
              <a:defRPr lang="ru-ru"/>
            </a:pPr>
            <a:r>
              <a:t>Второй уровень</a:t>
            </a:r>
          </a:p>
          <a:p>
            <a:pPr lvl="2">
              <a:defRPr lang="ru-ru"/>
            </a:pPr>
            <a:r>
              <a:t>Третий уровень</a:t>
            </a:r>
          </a:p>
          <a:p>
            <a:pPr lvl="3">
              <a:defRPr lang="ru-ru"/>
            </a:pPr>
            <a:r>
              <a:t>Четвертый уровень</a:t>
            </a:r>
          </a:p>
          <a:p>
            <a:pPr lvl="4">
              <a:defRPr lang="ru-ru"/>
            </a:pPr>
            <a:r>
              <a:t>Пятый уровень</a:t>
            </a:r>
          </a:p>
        </p:txBody>
      </p:sp>
      <p:sp>
        <p:nvSpPr>
          <p:cNvPr id="4" name="Дата 3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0AIAABonAADwDwAAWSkAABAAAAAmAAAACAAAAL+PAAAAAAAA"/>
              </a:ext>
            </a:extLst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l">
              <a:defRPr lang="ru-ru" sz="1200" cap="none">
                <a:solidFill>
                  <a:srgbClr val="8C8C8C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B1BCB5BD-F35C-E943-1204-0516FB4AE450}" type="datetime1">
              <a:t/>
            </a:fld>
          </a:p>
        </p:txBody>
      </p:sp>
      <p:sp>
        <p:nvSpPr>
          <p:cNvPr id="5" name="Нижний колонтитул 4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OBMAABonAAAIJQAAWSkAABAAAAAmAAAACAAAAL+PAAAAAAAA"/>
              </a:ext>
            </a:extLst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ctr">
              <a:defRPr lang="ru-ru" sz="1200" cap="none">
                <a:solidFill>
                  <a:srgbClr val="8C8C8C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</a:p>
        </p:txBody>
      </p:sp>
      <p:sp>
        <p:nvSpPr>
          <p:cNvPr id="6" name="Номер слайда 5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AAAAAEAAAAAAAAAAAAAAAAAAAAAAAAAAAAAAAAAAAAAAAAAAAAAAAB/f38AAAAAA8zMzADAwP8Af39/AAAAAAAAAAAAAAAAAAAAAAAAAAAAIQAAABgAAAAUAAAAUCgAABonAABwNQAAWSkAABAAAAAmAAAACAAAAL+PAAAAAAAA"/>
              </a:ext>
            </a:extLst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>
            <a:lvl1pPr algn="r">
              <a:defRPr lang="ru-ru" sz="1200" cap="none">
                <a:solidFill>
                  <a:srgbClr val="8C8C8C"/>
                </a:solidFill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fld id="{B1BC95EC-A25C-E963-1204-5436DB4AE401}" type="slidenum">
              <a:t/>
            </a:fld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hf hdr="0" ftr="0"/>
  <p:txStyles>
    <p:titleStyle>
      <a:lvl1pPr marL="0" marR="0" indent="0" algn="ctr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44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titleStyle>
    <p:bodyStyle>
      <a:lvl1pPr marL="342900" marR="0" indent="-3429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32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742950" marR="0" indent="-28575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–"/>
        <a:tabLst/>
        <a:defRPr lang="ru-ru" sz="2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1143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4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600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–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20574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»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5146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9718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4290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886200" marR="0" indent="-228600" algn="l" defTabSz="914400">
        <a:lnSpc>
          <a:spcPct val="100000"/>
        </a:lnSpc>
        <a:spcBef>
          <a:spcPts val="0"/>
        </a:spcBef>
        <a:spcAft>
          <a:spcPts val="0"/>
        </a:spcAft>
        <a:buClrTx/>
        <a:buSzTx/>
        <a:buFont typeface="Arial" pitchFamily="2" charset="-52"/>
        <a:buChar char="•"/>
        <a:tabLst/>
        <a:defRPr lang="ru-ru" sz="20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bodyStyle>
    <p:otherStyle>
      <a:lvl1pPr marL="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1pPr>
      <a:lvl2pPr marL="457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2pPr>
      <a:lvl3pPr marL="914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3pPr>
      <a:lvl4pPr marL="1371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4pPr>
      <a:lvl5pPr marL="18288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5pPr>
      <a:lvl6pPr marL="22860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6pPr>
      <a:lvl7pPr marL="27432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7pPr>
      <a:lvl8pPr marL="32004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8pPr>
      <a:lvl9pPr marL="3657600" marR="0" indent="0" algn="l" defTabSz="914400">
        <a:lnSpc>
          <a:spcPct val="100000"/>
        </a:lnSpc>
        <a:spcBef>
          <a:spcPts val="0"/>
        </a:spcBef>
        <a:spcAft>
          <a:spcPts val="0"/>
        </a:spcAft>
        <a:buNone/>
        <a:tabLst/>
        <a:defRPr lang="ru-ru" sz="1800" b="0" i="0" u="none" strike="noStrike" kern="1" cap="none" spc="0" baseline="0">
          <a:solidFill>
            <a:schemeClr val="tx1"/>
          </a:solidFill>
          <a:effectLst/>
          <a:latin typeface="Calibri" pitchFamily="2" charset="-52"/>
          <a:ea typeface="Calibri" pitchFamily="2" charset="-52"/>
          <a:cs typeface="Calibri" pitchFamily="2" charset="-52"/>
        </a:defRPr>
      </a:lvl9pPr>
    </p:otherStyle>
  </p:txStyles>
</p:sldMaster>
</file>

<file path=ppt/slides/_rels/slide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png"/><Relationship Id="rId3" Type="http://schemas.openxmlformats.org/officeDocument/2006/relationships/image" Target="../media/image3.jpeg"/><Relationship Id="rId4" Type="http://schemas.openxmlformats.org/officeDocument/2006/relationships/image" Target="../media/image4.jpeg"/><Relationship Id="rId5" Type="http://schemas.openxmlformats.org/officeDocument/2006/relationships/image" Target="../media/image5.jpeg"/><Relationship Id="rId6" Type="http://schemas.openxmlformats.org/officeDocument/2006/relationships/image" Target="../media/image6.jpeg"/><Relationship Id="rId7" Type="http://schemas.openxmlformats.org/officeDocument/2006/relationships/image" Target="../media/image7.jpeg"/></Relationships>
</file>

<file path=ppt/slides/_rels/slide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12.png"/><Relationship Id="rId8" Type="http://schemas.openxmlformats.org/officeDocument/2006/relationships/image" Target="../media/image13.jpeg"/></Relationships>
</file>

<file path=ppt/slides/_rels/slide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4.png"/><Relationship Id="rId4" Type="http://schemas.openxmlformats.org/officeDocument/2006/relationships/image" Target="../media/image15.jpeg"/></Relationships>
</file>

<file path=ppt/slides/_rels/slide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2.png"/><Relationship Id="rId4" Type="http://schemas.openxmlformats.org/officeDocument/2006/relationships/image" Target="../media/image17.jpeg"/></Relationships>
</file>

<file path=ppt/slides/_rels/slide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3" Type="http://schemas.openxmlformats.org/officeDocument/2006/relationships/image" Target="../media/image18.gif"/><Relationship Id="rId4" Type="http://schemas.openxmlformats.org/officeDocument/2006/relationships/image" Target="../media/image19.jpeg"/></Relationships>
</file>

<file path=ppt/slides/_rels/slide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.png"/><Relationship Id="rId4" Type="http://schemas.openxmlformats.org/officeDocument/2006/relationships/image" Target="../media/image21.jpeg"/></Relationships>
</file>

<file path=ppt/slides/_rels/slide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3.jpeg"/></Relationships>
</file>

<file path=ppt/slides/_rels/slide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23.jpeg"/><Relationship Id="rId5" Type="http://schemas.openxmlformats.org/officeDocument/2006/relationships/image" Target="../media/image24.jpeg"/><Relationship Id="rId6" Type="http://schemas.openxmlformats.org/officeDocument/2006/relationships/image" Target="../media/image25.jpeg"/><Relationship Id="rId7" Type="http://schemas.openxmlformats.org/officeDocument/2006/relationships/image" Target="../media/image26.jpeg"/></Relationships>
</file>

<file path=ppt/slides/_rels/slide1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hyperlink" Target="https://www.google.com/search?sca_esv=575718203&amp;rlz=1C1CHBD_ruUA981UA981&amp;sxsrf=AM9HkKmy7kiWnWqY8JjNmAq5Kb7dS0uIYg:1698045155916&amp;q=Pulheim&amp;spell=1&amp;sa=X&amp;ved=2ahUKEwiXudKSz4uCAxXC3AIHHSEGCd0QkeECKAB6BAgJEAE" TargetMode="External"/><Relationship Id="rId3" Type="http://schemas.openxmlformats.org/officeDocument/2006/relationships/image" Target="../media/image2.png"/><Relationship Id="rId4" Type="http://schemas.openxmlformats.org/officeDocument/2006/relationships/image" Target="../media/image22.png"/><Relationship Id="rId5" Type="http://schemas.openxmlformats.org/officeDocument/2006/relationships/image" Target="../media/image27.jpeg"/><Relationship Id="rId6" Type="http://schemas.openxmlformats.org/officeDocument/2006/relationships/image" Target="../media/image28.jpeg"/></Relationships>
</file>

<file path=ppt/slides/_rels/slide1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22.png"/><Relationship Id="rId4" Type="http://schemas.openxmlformats.org/officeDocument/2006/relationships/image" Target="../media/image29.jpeg"/></Relationships>
</file>

<file path=ppt/slides/_rels/slide1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30.jpeg"/><Relationship Id="rId5" Type="http://schemas.openxmlformats.org/officeDocument/2006/relationships/image" Target="../media/image31.jpeg"/><Relationship Id="rId6" Type="http://schemas.openxmlformats.org/officeDocument/2006/relationships/image" Target="../media/image32.jpeg"/></Relationships>
</file>

<file path=ppt/slides/_rels/slide1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33.jpeg"/><Relationship Id="rId5" Type="http://schemas.openxmlformats.org/officeDocument/2006/relationships/image" Target="../media/image34.jpeg"/></Relationships>
</file>

<file path=ppt/slides/_rels/slide1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35.jpeg"/><Relationship Id="rId5" Type="http://schemas.openxmlformats.org/officeDocument/2006/relationships/image" Target="../media/image36.jpeg"/><Relationship Id="rId6" Type="http://schemas.openxmlformats.org/officeDocument/2006/relationships/image" Target="../media/image37.jpeg"/><Relationship Id="rId7" Type="http://schemas.openxmlformats.org/officeDocument/2006/relationships/image" Target="../media/image38.jpeg"/><Relationship Id="rId8" Type="http://schemas.openxmlformats.org/officeDocument/2006/relationships/image" Target="../media/image39.jpeg"/></Relationships>
</file>

<file path=ppt/slides/_rels/slide1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22.png"/><Relationship Id="rId4" Type="http://schemas.openxmlformats.org/officeDocument/2006/relationships/image" Target="../media/image40.jpeg"/></Relationships>
</file>

<file path=ppt/slides/_rels/slide1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41.jpeg"/><Relationship Id="rId5" Type="http://schemas.openxmlformats.org/officeDocument/2006/relationships/image" Target="../media/image42.jpeg"/><Relationship Id="rId6" Type="http://schemas.openxmlformats.org/officeDocument/2006/relationships/image" Target="../media/image43.jpeg"/></Relationships>
</file>

<file path=ppt/slides/_rels/slide1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22.png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44.png"/></Relationships>
</file>

<file path=ppt/slides/_rels/slide1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22.png"/><Relationship Id="rId4" Type="http://schemas.openxmlformats.org/officeDocument/2006/relationships/image" Target="../media/image45.jpeg"/></Relationships>
</file>

<file path=ppt/slides/_rels/slide19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46.jpeg"/><Relationship Id="rId3" Type="http://schemas.openxmlformats.org/officeDocument/2006/relationships/image" Target="../media/image22.png"/><Relationship Id="rId4" Type="http://schemas.openxmlformats.org/officeDocument/2006/relationships/image" Target="../media/image2.png"/></Relationships>
</file>

<file path=ppt/slides/_rels/slide20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47.jpeg"/><Relationship Id="rId5" Type="http://schemas.openxmlformats.org/officeDocument/2006/relationships/image" Target="../media/image48.jpeg"/></Relationships>
</file>

<file path=ppt/slides/_rels/slide21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49.jpeg"/><Relationship Id="rId5" Type="http://schemas.openxmlformats.org/officeDocument/2006/relationships/image" Target="../media/image50.jpeg"/></Relationships>
</file>

<file path=ppt/slides/_rels/slide22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51.jpeg"/><Relationship Id="rId5" Type="http://schemas.openxmlformats.org/officeDocument/2006/relationships/image" Target="../media/image52.jpeg"/><Relationship Id="rId6" Type="http://schemas.openxmlformats.org/officeDocument/2006/relationships/image" Target="../media/image53.jpeg"/></Relationships>
</file>

<file path=ppt/slides/_rels/slide23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22.png"/><Relationship Id="rId4" Type="http://schemas.openxmlformats.org/officeDocument/2006/relationships/image" Target="../media/image54.jpeg"/></Relationships>
</file>

<file path=ppt/slides/_rels/slide24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microsoft.com/office/2007/relationships/media" Target="../media/media2.mp4"/><Relationship Id="rId3" Type="http://schemas.openxmlformats.org/officeDocument/2006/relationships/video" Target="../media/media2.mp4"/><Relationship Id="rId4" Type="http://schemas.openxmlformats.org/officeDocument/2006/relationships/image" Target="../media/image55.png"/></Relationships>
</file>

<file path=ppt/slides/_rels/slide25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22.png"/><Relationship Id="rId4" Type="http://schemas.openxmlformats.org/officeDocument/2006/relationships/image" Target="../media/image56.jpeg"/></Relationships>
</file>

<file path=ppt/slides/_rels/slide26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2.png"/><Relationship Id="rId3" Type="http://schemas.openxmlformats.org/officeDocument/2006/relationships/image" Target="../media/image2.png"/><Relationship Id="rId4" Type="http://schemas.openxmlformats.org/officeDocument/2006/relationships/image" Target="../media/image57.jpeg"/><Relationship Id="rId5" Type="http://schemas.openxmlformats.org/officeDocument/2006/relationships/image" Target="../media/image58.jpeg"/></Relationships>
</file>

<file path=ppt/slides/_rels/slide27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22.png"/><Relationship Id="rId4" Type="http://schemas.openxmlformats.org/officeDocument/2006/relationships/image" Target="../media/image59.jpeg"/><Relationship Id="rId5" Type="http://schemas.openxmlformats.org/officeDocument/2006/relationships/image" Target="../media/image60.jpeg"/></Relationships>
</file>

<file path=ppt/slides/_rels/slide28.xml.rels><?xml version="1.0" encoding="UTF-8" standalone="yes" 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image" Target="../media/image2.png"/><Relationship Id="rId3" Type="http://schemas.openxmlformats.org/officeDocument/2006/relationships/image" Target="../media/image61.jpeg"/><Relationship Id="rId4" Type="http://schemas.openxmlformats.org/officeDocument/2006/relationships/image" Target="../media/image9.png"/><Relationship Id="rId5" Type="http://schemas.openxmlformats.org/officeDocument/2006/relationships/image" Target="../media/image10.png"/><Relationship Id="rId6" Type="http://schemas.openxmlformats.org/officeDocument/2006/relationships/image" Target="../media/image11.png"/><Relationship Id="rId7" Type="http://schemas.openxmlformats.org/officeDocument/2006/relationships/image" Target="../media/image62.png"/></Relationships>
</file>

<file path=ppt/slides/slide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UwQAAMsLAAAjNAAA1hQAABAAAAAmAAAACAAAAAEgAACAHwAA"/>
              </a:ext>
            </a:extLst>
          </p:cNvSpPr>
          <p:nvPr>
            <p:ph type="ctrTitle"/>
          </p:nvPr>
        </p:nvSpPr>
        <p:spPr>
          <a:xfrm>
            <a:off x="702945" y="1917065"/>
            <a:ext cx="7772400" cy="1470025"/>
          </a:xfrm>
          <a:ln>
            <a:noFill/>
          </a:ln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spcBef>
                <a:spcPts val="0"/>
              </a:spcBef>
              <a:defRPr lang="ru-ru" sz="3960" cap="none"/>
            </a:pPr>
            <a:r>
              <a:rPr lang="ru-ru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Стажування</a:t>
            </a:r>
            <a:br/>
            <a:r>
              <a:rPr lang="ru-ru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у країнах Європи, Канаді, США</a:t>
            </a:r>
            <a:endParaRPr lang="ru-ru" cap="none">
              <a:latin typeface="Arial Black" pitchFamily="2" charset="-52"/>
              <a:ea typeface="Calibri" pitchFamily="2" charset="-52"/>
              <a:cs typeface="Calibri" pitchFamily="2" charset="-52"/>
            </a:endParaRPr>
          </a:p>
        </p:txBody>
      </p:sp>
      <p:pic>
        <p:nvPicPr>
          <p:cNvPr id="3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0hMAAJs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3114675" cy="10477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xxFr8SkAxj8AAAAAAADgPwAAAAAAAOA/AAAAAAAA4D8AAAAAAADgPwAAAAAAAOA/AAAAAAAA4D8AAAAAAADgPwAAAAAAAOA/AAAAAAAA4D8CAAAAjAAAAAEAAAAAAAAA7u7u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UAAAAXAAAAFAAAAAAAAAAAAAAA/38AAP9/AAAAAAAACQAAAAQAAADAPPoBHgAAAGgAAAAAAAAAAAAAAAAAAAAAAAAAAAAAABAnAAAQJwAAAAAAAAAAAAAAAAAAAAAAAAAAAAAAAAAAAAAAAAAAAAAUAAAAAAAAAMDA/wABAAAAHAAAAD4AAAAIAAAAZAAAAAAAAAB/f38ACgAAACIAAAAYAAAAAAAAAAAAAAAAAAAAAAAAAAAAAAAAAAAAJAAAACQAAAAAAAAABwAAAAAAAAAAAAAAAAAAAAAAAAAAAAAAAAAAAH9/fwAlAAAAWAAAAAAAAAAAAAAAAAAAAAAAAAAAAAAAAAAAAAAAAAAAAAAAAAAAAAAAAAAAAAAAPwAAAAAAAACghgEAAAAAAAAAAAAAAAAADAAAAAEAAAAAAAAAAAAAAAAAAAAfAAAAVAAAAO7u7gD///8BAAAAAAAAAAAAAAAAAAAAAAAAAAAAAAAAAAAAAAAAAAAAAAACf39/AO7s4QPMzMwAwMD/AH9/fwAAAAAAAAAAAAAAAAD///8AAAAAACEAAAAYAAAAFAAAAGopAACfGwAAqTcAAB8l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6732270" y="4490085"/>
            <a:ext cx="2315845" cy="1544320"/>
          </a:xfrm>
          <a:prstGeom prst="roundRect">
            <a:avLst>
              <a:gd name="adj" fmla="val 8594"/>
            </a:avLst>
          </a:prstGeom>
          <a:solidFill>
            <a:srgbClr val="EEEEEE"/>
          </a:solidFill>
          <a:ln>
            <a:noFill/>
          </a:ln>
          <a:effectLst>
            <a:reflection stA="38000" endPos="28000" dist="5080" dir="5400000" sy="-100000" rotWithShape="0"/>
          </a:effectLst>
        </p:spPr>
      </p:pic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xxFr8SkAxj8AAAAAAADgPwAAAAAAAOA/AAAAAAAA4D8AAAAAAADgPwAAAAAAAOA/AAAAAAAA4D8AAAAAAADgPwAAAAAAAOA/AAAAAAAA4D8CAAAAjAAAAAEAAAAAAAAA7u7u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UAAAAXAAAAFAAAAAAAAAAAAAAA/38AAP9/AAAAAAAACQAAAAQAAADj/wAAHgAAAGgAAAAAAAAAAAAAAAAAAAAAAAAAAAAAABAnAAAQJwAAAAAAAAAAAAAAAAAAAAAAAAAAAAAAAAAAAAAAAAAAAAAUAAAAAAAAAMDA/wABAAAAHAAAAD4AAAAIAAAAZAAAAAAAAAB/f38ACgAAACIAAAAYAAAAAAAAAAAAAAAAAAAAAAAAAAAAAAAAAAAAJAAAACQAAAAAAAAABwAAAAAAAAAAAAAAAAAAAAAAAAAAAAAAAAAAAH9/fwAlAAAAWAAAAAAAAAAAAAAAAAAAAAAAAAAAAAAAAAAAAAAAAAAAAAAAAAAAAAAAAAAAAAAAPwAAAAAAAACghgEAAAAAAAAAAAAAAAAADAAAAAEAAAAAAAAAAAAAAAAAAAAfAAAAVAAAAO7u7gD///8BAAAAAAAAAAAAAAAAAAAAAAAAAAAAAAAAAAAAAAAAAAAAAAACf39/AO7s4QPMzMwAwMD/AH9/fwAAAAAAAAAAAAAAAAD///8AAAAAACEAAAAYAAAAFAAAAJcAAAARGwAAgA4AAFUk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95885" y="4399915"/>
            <a:ext cx="2261235" cy="1506220"/>
          </a:xfrm>
          <a:prstGeom prst="roundRect">
            <a:avLst>
              <a:gd name="adj" fmla="val 8594"/>
            </a:avLst>
          </a:prstGeom>
          <a:solidFill>
            <a:srgbClr val="EEEEEE"/>
          </a:solidFill>
          <a:ln>
            <a:noFill/>
          </a:ln>
          <a:effectLst>
            <a:reflection stA="38000" endPos="28000" dist="5080" dir="5400000" sy="-100000" rotWithShape="0"/>
          </a:effectLst>
        </p:spPr>
      </p:pic>
      <p:pic>
        <p:nvPicPr>
          <p:cNvPr id="6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xxFr8SkAxj8AAAAAAADgPwAAAAAAAOA/AAAAAAAA4D8AAAAAAADgPwAAAAAAAOA/AAAAAAAA4D8AAAAAAADgPwAAAAAAAOA/AAAAAAAA4D8CAAAAjAAAAAEAAAAAAAAA7u7u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UAAAAXAAAAFAAAAAAAAAAAAAAA/38AAP9/AAAAAAAACQAAAAQAAACqp+xbHgAAAGgAAAAAAAAAAAAAAAAAAAAAAAAAAAAAABAnAAAQJwAAAAAAAAAAAAAAAAAAAAAAAAAAAAAAAAAAAAAAAAAAAAAUAAAAAAAAAMDA/wABAAAAHAAAAD4AAAAIAAAAZAAAAAAAAAB/f38ACgAAACIAAAAYAAAAAAAAAAAAAAAAAAAAAAAAAAAAAAAAAAAAJAAAACQAAAAAAAAABwAAAAAAAAAAAAAAAAAAAAAAAAAAAAAAAAAAAH9/fwAlAAAAWAAAAAAAAAAAAAAAAAAAAAAAAAAAAAAAAAAAAAAAAAAAAAAAAAAAAAAAAAAAAAAAPwAAAAAAAACghgEAAAAAAAAAAAAAAAAADAAAAAEAAAAAAAAAAAAAAAAAAAAfAAAAVAAAAO7u7gD///8BAAAAAAAAAAAAAAAAAAAAAAAAAAAAAAAAAAAAAAAAAAAAAAACf39/AO7s4QPMzMwAwMD/AH9/fwAAAAAAAAAAAAAAAAD///8AAAAAACEAAAAYAAAAFAAAAKsfAABGIQAARCsAAPko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5147945" y="5408930"/>
            <a:ext cx="1885315" cy="1251585"/>
          </a:xfrm>
          <a:prstGeom prst="roundRect">
            <a:avLst>
              <a:gd name="adj" fmla="val 8594"/>
            </a:avLst>
          </a:prstGeom>
          <a:solidFill>
            <a:srgbClr val="EEEEEE"/>
          </a:solidFill>
          <a:ln>
            <a:noFill/>
          </a:ln>
          <a:effectLst>
            <a:reflection stA="38000" endPos="28000" dist="5080" dir="5400000" sy="-100000" rotWithShape="0"/>
          </a:effectLst>
        </p:spPr>
      </p:pic>
      <p:pic>
        <p:nvPicPr>
          <p:cNvPr id="7" name="Рисунок 7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xxFr8SkAxj8AAAAAAADgPwAAAAAAAOA/AAAAAAAA4D8AAAAAAADgPwAAAAAAAOA/AAAAAAAA4D8AAAAAAADgPwAAAAAAAOA/AAAAAAAA4D8CAAAAjAAAAAEAAAAAAAAA7u7u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UAAAAXAAAAFAAAAAAAAAAAAAAA/38AAP9/AAAAAAAACQAAAAQAAACx5CrzHgAAAGgAAAAAAAAAAAAAAAAAAAAAAAAAAAAAABAnAAAQJwAAAAAAAAAAAAAAAAAAAAAAAAAAAAAAAAAAAAAAAAAAAAAUAAAAAAAAAMDA/wABAAAAHAAAAD4AAAAIAAAAZAAAAAAAAAB/f38ACgAAACIAAAAYAAAAAAAAAAAAAAAAAAAAAAAAAAAAAAAAAAAAJAAAACQAAAAAAAAABwAAAAAAAAAAAAAAAAAAAAAAAAAAAAAAAAAAAH9/fwAlAAAAWAAAAAAAAAAAAAAAAAAAAAAAAAAAAAAAAAAAAAAAAAAAAAAAAAAAAAAAAAAAAAAAPwAAAAAAAACghgEAAAAAAAAAAAAAAAAADAAAAAEAAAAAAAAAAAAAAAAAAAAfAAAAVAAAAO7u7gD///8BAAAAAAAAAAAAAAAAAAAAAAAAAAAAAAAAAAAAAAAAAAAAAAACf39/AO7s4QPMzMwAwMD/AH9/fwAAAAAAAAAAAAAAAAD///8AAAAAACEAAAAYAAAAFAAAABANAABGIQAAnhgAAPko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2123440" y="5408930"/>
            <a:ext cx="1878330" cy="1251585"/>
          </a:xfrm>
          <a:prstGeom prst="roundRect">
            <a:avLst>
              <a:gd name="adj" fmla="val 8594"/>
            </a:avLst>
          </a:prstGeom>
          <a:solidFill>
            <a:srgbClr val="EEEEEE"/>
          </a:solidFill>
          <a:ln>
            <a:noFill/>
          </a:ln>
          <a:effectLst>
            <a:reflection stA="38000" endPos="28000" dist="5080" dir="5400000" sy="-100000" rotWithShape="0"/>
          </a:effectLst>
        </p:spPr>
      </p:pic>
      <p:pic>
        <p:nvPicPr>
          <p:cNvPr id="8" name="Рисунок 8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xxFr8SkAxj8AAAAAAADgPwAAAAAAAOA/AAAAAAAA4D8AAAAAAADgPwAAAAAAAOA/AAAAAAAA4D8AAAAAAADgPwAAAAAAAOA/AAAAAAAA4D8CAAAAjAAAAAEAAAAAAAAA7u7uAP///wgAAAAAAAAAAAAAAAAAAAAAAAAAAAAAAAAAAAAAeAAAAAEAAABAAAAAAAAAAAAAAAB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UAAAAXAAAAFAAAAAAAAAAAAAAA/38AAP9/AAAAAAAACQAAAAQAAAAAAAAAHgAAAGgAAAAAAAAAAAAAAAAAAAAAAAAAAAAAABAnAAAQJwAAAAAAAAAAAAAAAAAAAAAAAAAAAAAAAAAAAAAAAAAAAAAUAAAAAAAAAMDA/wABAAAAHAAAAD4AAAAIAAAAZAAAAAAAAAB/f38ACgAAACIAAAAYAAAAAAAAAAAAAAAAAAAAAAAAAAAAAAAAAAAAJAAAACQAAAAAAAAABwAAAAAAAAAAAAAAAAAAAAAAAAAAAAAAAAAAAH9/fwAlAAAAWAAAAAAAAAAAAAAAAAAAAAAAAAAAAAAAAAAAAAAAAAAAAAAAAAAAAAAAAAAAAAAAPwAAAAAAAACghgEAAAAAAAAAAAAAAAAADAAAAAEAAAAAAAAAAAAAAAAAAAAfAAAAVAAAAO7u7gD///8BAAAAAAAAAAAAAAAAAAAAAAAAAAAAAAAAAAAAAAAAAAAAAAACf39/AO7s4QPMzMwAwMD/AH9/fwAAAAAAAAAAAAAAAAD///8AAAAAACEAAAAYAAAAFAAAAJgUAAC/HAAA3iMAAKYiAAAQAAAAJgAAAAgAAAD//////////w=="/>
              </a:ext>
            </a:extLst>
          </p:cNvPicPr>
          <p:nvPr/>
        </p:nvPicPr>
        <p:blipFill>
          <a:blip r:embed="rId7"/>
          <a:stretch>
            <a:fillRect/>
          </a:stretch>
        </p:blipFill>
        <p:spPr>
          <a:xfrm>
            <a:off x="3347720" y="4672965"/>
            <a:ext cx="2482850" cy="959485"/>
          </a:xfrm>
          <a:prstGeom prst="roundRect">
            <a:avLst>
              <a:gd name="adj" fmla="val 8594"/>
            </a:avLst>
          </a:prstGeom>
          <a:solidFill>
            <a:srgbClr val="EEEEEE"/>
          </a:solidFill>
          <a:ln>
            <a:noFill/>
          </a:ln>
          <a:effectLst>
            <a:reflection stA="38000" endPos="28000" dist="5080" dir="5400000" sy="-100000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oAUAACkBAABAOAAAMQgAABAAAAAmAAAACAAAAAEAAAAAAAAA"/>
              </a:ext>
            </a:extLst>
          </p:cNvSpPr>
          <p:nvPr>
            <p:ph type="title"/>
          </p:nvPr>
        </p:nvSpPr>
        <p:spPr>
          <a:xfrm>
            <a:off x="914400" y="188595"/>
            <a:ext cx="8229600" cy="1143000"/>
          </a:xfrm>
        </p:spPr>
        <p:txBody>
          <a:bodyPr/>
          <a:lstStyle/>
          <a:p>
            <a:pPr>
              <a:defRPr lang="ru-ru"/>
            </a:pPr>
            <a:r>
              <a:rPr lang="uk-ua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Про нас</a:t>
            </a:r>
            <a:endParaRPr lang="ru-ru" cap="none">
              <a:latin typeface="Arial Black" pitchFamily="2" charset="-52"/>
              <a:ea typeface="Calibri" pitchFamily="2" charset="-52"/>
              <a:cs typeface="Calibri" pitchFamily="2" charset="-52"/>
            </a:endParaRP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NgJAABwNQAAsCUAABAAAAAmAAAACAAAAAAgAAAAAAAA"/>
              </a:ext>
            </a:extLst>
          </p:cNvSpPr>
          <p:nvPr>
            <p:ph type="body" idx="1"/>
          </p:nvPr>
        </p:nvSpPr>
        <p:spPr/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ru-ru" sz="2400" b="1" cap="none"/>
              <a:t>2</a:t>
            </a:r>
            <a:r>
              <a:rPr lang="en-us" sz="2400" b="1" cap="none"/>
              <a:t>3</a:t>
            </a:r>
            <a:r>
              <a:rPr lang="ru-ru" sz="2400" b="1" cap="none"/>
              <a:t> РОКИ ДОСВІДУ ОРГАНІЗАЦІЇ СТАЖУВАННЯ ЗА КОРДОНОМ</a:t>
            </a:r>
            <a:endParaRPr lang="ru-ru" sz="2400" b="1" cap="none"/>
          </a:p>
          <a:p>
            <a:pPr>
              <a:defRPr lang="ru-ru"/>
            </a:pPr>
            <a:r>
              <a:rPr lang="ru-ru" sz="2400" b="1" cap="none"/>
              <a:t>17 ПРОГРАМ У 11 КРАЇН СВІТУ</a:t>
            </a:r>
            <a:endParaRPr lang="ru-ru" sz="2400" b="1" cap="none"/>
          </a:p>
          <a:p>
            <a:pPr marL="0" indent="0">
              <a:buNone/>
              <a:defRPr lang="ru-ru"/>
            </a:pPr>
            <a:r>
              <a:rPr lang="uk-ua" sz="2400" b="1" cap="none"/>
              <a:t>     </a:t>
            </a:r>
            <a:r>
              <a:rPr lang="en-us" sz="2400" b="1" cap="none"/>
              <a:t>+380 98 845 6049                          </a:t>
            </a:r>
            <a:endParaRPr lang="uk-ua" sz="2400" b="1" cap="none"/>
          </a:p>
          <a:p>
            <a:pPr marL="0" indent="0">
              <a:buNone/>
              <a:defRPr lang="ru-ru"/>
            </a:pPr>
            <a:r>
              <a:rPr lang="uk-ua" sz="2400" b="1" cap="none"/>
              <a:t>     +З80673464041      </a:t>
            </a:r>
            <a:endParaRPr lang="en-us" sz="2400" b="1" cap="none"/>
          </a:p>
          <a:p>
            <a:pPr>
              <a:defRPr lang="ru-ru"/>
            </a:pPr>
            <a:r>
              <a:rPr lang="en-us" sz="2400" b="1" cap="none"/>
              <a:t>+380 95 798 1859 </a:t>
            </a:r>
            <a:endParaRPr lang="en-us" sz="2400" b="1" cap="none"/>
          </a:p>
          <a:p>
            <a:pPr>
              <a:defRPr lang="ru-ru"/>
            </a:pPr>
            <a:r>
              <a:rPr lang="en-us" sz="2400" b="1" cap="none"/>
              <a:t>@UManWork.Agency</a:t>
            </a:r>
            <a:endParaRPr lang="en-us" sz="2400" b="1" cap="none"/>
          </a:p>
          <a:p>
            <a:pPr marL="0" indent="0">
              <a:buNone/>
              <a:defRPr lang="ru-ru"/>
            </a:pPr>
            <a:r>
              <a:rPr lang="en-us" sz="2400" b="1" cap="none"/>
              <a:t>      @uman.work</a:t>
            </a:r>
            <a:endParaRPr lang="ru-ru" sz="2400" b="1" cap="none"/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0hMAAJs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3114675" cy="10477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2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JoCAADKFAAA4wQAAAkX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422910" y="3379470"/>
            <a:ext cx="371475" cy="3651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Picture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L8CAAASEgAA8AQAAEIU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46405" y="2937510"/>
            <a:ext cx="356235" cy="35560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LQCAACQFwAA7gQAAMEZ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439420" y="3830320"/>
            <a:ext cx="361950" cy="35623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NLcGW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PECAADkGQAA6AQAANsb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478155" y="4208780"/>
            <a:ext cx="319405" cy="31940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Рисунок 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NACAAB/HAAACgUAALkeAAAQAAAAJgAAAAgAAAD//////////w=="/>
              </a:ext>
            </a:extLst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" y="4632325"/>
            <a:ext cx="361950" cy="3619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APPo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I4gAABSEwAAwzQAAIgnAAAQAAAAJgAAAAgAAAD//////////w=="/>
              </a:ext>
            </a:extLst>
          </p:cNvPicPr>
          <p:nvPr/>
        </p:nvPicPr>
        <p:blipFill>
          <a:blip r:embed="rId8"/>
          <a:stretch>
            <a:fillRect/>
          </a:stretch>
        </p:blipFill>
        <p:spPr>
          <a:xfrm>
            <a:off x="5292090" y="3140710"/>
            <a:ext cx="3284855" cy="328549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nwwAACkBAADeOQAAMQgAABAAAAAmAAAACAAAAAEAAAAAAAAA"/>
              </a:ext>
            </a:extLst>
          </p:cNvSpPr>
          <p:nvPr>
            <p:ph type="title"/>
          </p:nvPr>
        </p:nvSpPr>
        <p:spPr>
          <a:xfrm>
            <a:off x="2051685" y="188595"/>
            <a:ext cx="7355205" cy="1143000"/>
          </a:xfrm>
        </p:spPr>
        <p:txBody>
          <a:bodyPr/>
          <a:lstStyle/>
          <a:p>
            <a:pPr>
              <a:defRPr lang="ru-ru"/>
            </a:pPr>
            <a:r>
              <a:rPr lang="uk-ua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Наші програми</a:t>
            </a:r>
            <a:endParaRPr lang="ru-ru" cap="none">
              <a:latin typeface="Arial Black" pitchFamily="2" charset="-52"/>
              <a:ea typeface="Calibri" pitchFamily="2" charset="-52"/>
              <a:cs typeface="Calibri" pitchFamily="2" charset="-52"/>
            </a:endParaRP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EAAAADAAAA////CP/powBYAAAAAAAAAAAAAAAAAAAAAAAAAAAAAAAAAAAAeAAAAAEAAABAAAAAAAAAAGQAAAAOAQ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EAAAAAAAAAAAAAAAAAAAAAAAAAECcAABAnAAAAAAAAAAAAAAAAAAAAAFc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powAAAAAAAAAAAAAAAAAAAAAAAAAAAAAAAAAAAAAAAAAAAAAAAAJ/f38A7uzhA8zMzADAwP8Af39/AAAAAAAAAAAAAAAAAAAAAAAAAAAAIQAAABgAAAAUAAAAcAIAACIJAAAQNQAAAg4AABAAAAAmAAAACAAAAAEgAAB/AAAA"/>
              </a:ext>
            </a:extLst>
          </p:cNvSpPr>
          <p:nvPr>
            <p:ph type="body" idx="1"/>
          </p:nvPr>
        </p:nvSpPr>
        <p:spPr>
          <a:xfrm>
            <a:off x="396240" y="1484630"/>
            <a:ext cx="8229600" cy="792480"/>
          </a:xfrm>
          <a:gradFill flip="none" rotWithShape="1">
            <a:gsLst>
              <a:gs pos="0">
                <a:schemeClr val="bg1">
                  <a:alpha val="13000"/>
                </a:schemeClr>
              </a:gs>
              <a:gs pos="100000">
                <a:srgbClr val="FFE9A3"/>
              </a:gs>
            </a:gsLst>
            <a:lin ang="5400000" scaled="0"/>
            <a:tileRect/>
          </a:gradFill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ru-ru" sz="2400" b="1" u="sng" cap="none"/>
              <a:t>Короткотривала програма </a:t>
            </a:r>
            <a:r>
              <a:rPr lang="ru-ru" sz="2400" b="1" cap="none"/>
              <a:t>(1-3 місяці): </a:t>
            </a:r>
            <a:endParaRPr lang="ru-ru" sz="2400" b="1" cap="none"/>
          </a:p>
          <a:p>
            <a:pPr marL="0" indent="0">
              <a:buNone/>
              <a:defRPr lang="ru-ru"/>
            </a:pPr>
            <a:r>
              <a:rPr lang="ru-ru" sz="2400" b="1" cap="none"/>
              <a:t>      </a:t>
            </a:r>
            <a:r>
              <a:rPr lang="ru-ru" sz="2400" b="1" i="1" cap="none"/>
              <a:t>Німеччина</a:t>
            </a:r>
            <a:endParaRPr lang="ru-ru" sz="2400" b="1" i="1" cap="none"/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0hMAAJs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3114675" cy="104775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EAAAADAAAA////CP/powBYAAAAAAAAAAAAAAAAAAAAAAAAAAAAAAAAAAAAeAAAAAEAAABAAAAAAAAAAGQAAAAOAQ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Fc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powAAAAAAAAAAAAAAAAAAAAAAAAAAAAAAAAAAAAAAAAAAAAAAAAB/f38A7uzhA8zMzADAwP8Af39/AAAAAAAAAAAAAAAAAAAAAAAAAAAAIQAAABgAAAAUAAAAQwIAALsSAADjNAAATBsAABAAAAAmAAAACAAAAP//////////"/>
              </a:ext>
            </a:extLst>
          </p:cNvSpPr>
          <p:nvPr/>
        </p:nvSpPr>
        <p:spPr>
          <a:xfrm>
            <a:off x="367665" y="3044825"/>
            <a:ext cx="8229600" cy="1392555"/>
          </a:xfrm>
          <a:prstGeom prst="rect">
            <a:avLst/>
          </a:prstGeom>
          <a:gradFill flip="none" rotWithShape="0">
            <a:gsLst>
              <a:gs pos="0">
                <a:schemeClr val="bg1">
                  <a:alpha val="13000"/>
                </a:schemeClr>
              </a:gs>
              <a:gs pos="100000">
                <a:srgbClr val="FFE9A3"/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>
              <a:defRPr lang="ru-ru"/>
            </a:pPr>
            <a:r>
              <a:rPr lang="ru-ru" sz="2400" b="1" u="sng" cap="none"/>
              <a:t>Довготривалі програми </a:t>
            </a:r>
            <a:r>
              <a:rPr lang="ru-ru" sz="2400" b="1" cap="none"/>
              <a:t>(3-12 місяців): </a:t>
            </a:r>
            <a:endParaRPr lang="ru-ru" sz="2400" b="1" cap="none"/>
          </a:p>
          <a:p>
            <a:pPr marL="0" indent="0">
              <a:buNone/>
              <a:defRPr lang="ru-ru"/>
            </a:pPr>
            <a:r>
              <a:rPr lang="ru-ru" sz="2400" b="1" cap="none"/>
              <a:t>       </a:t>
            </a:r>
            <a:r>
              <a:rPr lang="ru-ru" sz="2400" b="1" i="1" cap="none"/>
              <a:t>Німеччина, Данія, Швеція, США, Австралія, Канада, </a:t>
            </a:r>
            <a:endParaRPr lang="ru-ru" sz="2400" b="1" i="1" cap="none"/>
          </a:p>
          <a:p>
            <a:pPr marL="0" indent="0">
              <a:buNone/>
              <a:defRPr lang="ru-ru"/>
            </a:pPr>
            <a:r>
              <a:rPr lang="ru-ru" sz="2400" b="1" i="1" cap="none"/>
              <a:t>        Великобританія</a:t>
            </a:r>
            <a:endParaRPr lang="ru-ru" sz="2400" b="1" i="1" cap="none"/>
          </a:p>
        </p:txBody>
      </p:sp>
      <p:sp>
        <p:nvSpPr>
          <p:cNvPr id="6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EAAAADAAAA////CP/powBYAAAAAAAAAAAAAAAAAAAAAAAAAAAAAAAAAAAAeAAAAAEAAABAAAAAAAAAAGQAAAAOAQ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UFBc0eAAAAaAAAAAAAAAAAAAAAAAAAAAAAAAAAAAAAECcAABAnAAAAAAAAAAAAAAAAAAAAAFc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f/powAAAAAAAAAAAAAAAAAAAAAAAAAAAAAAAAAAAAAAAAAAAAAAAAB/f38A7uzhA8zMzADAwP8Af39/AAAAAAAAAAAAAAAAAAAAAAAAAAAAIQAAABgAAAAUAAAA/AEAAEgdAAC2NAAAXyQAABAAAAAmAAAACAAAAP//////////"/>
              </a:ext>
            </a:extLst>
          </p:cNvSpPr>
          <p:nvPr/>
        </p:nvSpPr>
        <p:spPr>
          <a:xfrm>
            <a:off x="322580" y="4759960"/>
            <a:ext cx="8246110" cy="1152525"/>
          </a:xfrm>
          <a:prstGeom prst="rect">
            <a:avLst/>
          </a:prstGeom>
          <a:gradFill flip="none" rotWithShape="0">
            <a:gsLst>
              <a:gs pos="0">
                <a:schemeClr val="bg1">
                  <a:alpha val="13000"/>
                </a:schemeClr>
              </a:gs>
              <a:gs pos="100000">
                <a:srgbClr val="FFE9A3"/>
              </a:gs>
            </a:gsLst>
            <a:lin ang="5400000" scaled="0"/>
            <a:tileRect/>
          </a:gradFill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>
              <a:defRPr lang="ru-ru"/>
            </a:pPr>
            <a:r>
              <a:rPr lang="uk-ua" sz="2400" b="1" u="sng" cap="none"/>
              <a:t>Професійні </a:t>
            </a:r>
            <a:r>
              <a:rPr lang="ru-ru" sz="2400" b="1" u="sng" cap="none"/>
              <a:t> програми</a:t>
            </a:r>
            <a:r>
              <a:rPr lang="ru-ru" sz="2400" b="1" cap="none"/>
              <a:t>: </a:t>
            </a:r>
            <a:endParaRPr lang="ru-ru" sz="2400" b="1" cap="none"/>
          </a:p>
          <a:p>
            <a:pPr marL="0" indent="0">
              <a:buNone/>
              <a:defRPr lang="ru-ru"/>
            </a:pPr>
            <a:r>
              <a:rPr lang="ru-ru" sz="2400" b="1" cap="none"/>
              <a:t>     </a:t>
            </a:r>
            <a:r>
              <a:rPr lang="ru-ru" sz="2400" b="1" i="1" cap="none"/>
              <a:t>США, Канада, Австралія</a:t>
            </a:r>
            <a:endParaRPr lang="ru-ru" sz="2400" b="1" i="1" cap="non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r1JP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rPr lang="uk-ua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Данія</a:t>
            </a:r>
            <a:endParaRPr lang="ru-ru" cap="none">
              <a:latin typeface="Arial Black" pitchFamily="2" charset="-52"/>
              <a:ea typeface="Calibri" pitchFamily="2" charset="-52"/>
              <a:cs typeface="Calibri" pitchFamily="2" charset="-52"/>
            </a:endParaRPr>
          </a:p>
        </p:txBody>
      </p:sp>
      <p:sp>
        <p:nvSpPr>
          <p:cNvPr id="3" name="Объек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BeGSQ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NAQAAFQKAAByMwAAxB8AABAAAAAmAAAACAAAAAEgAAAAAAAA"/>
              </a:ext>
            </a:extLst>
          </p:cNvSpPr>
          <p:nvPr>
            <p:ph type="body" idx="1"/>
          </p:nvPr>
        </p:nvSpPr>
        <p:spPr>
          <a:xfrm>
            <a:off x="683260" y="1678940"/>
            <a:ext cx="7679690" cy="3484880"/>
          </a:xfrm>
        </p:spPr>
        <p:txBody>
          <a:bodyPr vert="horz" wrap="square" lIns="91440" tIns="45720" rIns="91440" bIns="45720" numCol="1" spcCol="215900" anchor="t">
            <a:prstTxWarp prst="textNoShape">
              <a:avLst/>
            </a:prstTxWarp>
          </a:bodyPr>
          <a:lstStyle/>
          <a:p>
            <a:pPr marL="88900" indent="0">
              <a:lnSpc>
                <a:spcPct val="90000"/>
              </a:lnSpc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Галузі</a:t>
            </a:r>
            <a:r>
              <a:rPr lang="uk-ua" sz="2200" i="1" cap="none">
                <a:solidFill>
                  <a:srgbClr val="000000"/>
                </a:solidFill>
              </a:rPr>
              <a:t> – тваринництво, рослинництво, овочівництво.</a:t>
            </a:r>
            <a:endParaRPr lang="uk-ua" sz="2200" i="1" cap="none">
              <a:solidFill>
                <a:srgbClr val="000000"/>
              </a:solidFill>
            </a:endParaRPr>
          </a:p>
          <a:p>
            <a:pPr marL="88900" indent="0">
              <a:lnSpc>
                <a:spcPct val="90000"/>
              </a:lnSpc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Термін</a:t>
            </a:r>
            <a:r>
              <a:rPr lang="uk-ua" sz="2200" i="1" cap="none">
                <a:solidFill>
                  <a:srgbClr val="000000"/>
                </a:solidFill>
              </a:rPr>
              <a:t> – максимум </a:t>
            </a:r>
            <a:r>
              <a:rPr lang="uk-ua" sz="2200" b="1" i="1" cap="none">
                <a:solidFill>
                  <a:srgbClr val="000000"/>
                </a:solidFill>
              </a:rPr>
              <a:t>18 місяців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88900" indent="0">
              <a:lnSpc>
                <a:spcPct val="90000"/>
              </a:lnSpc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Стипендія</a:t>
            </a:r>
            <a:r>
              <a:rPr lang="uk-ua" sz="2200" i="1" cap="none">
                <a:solidFill>
                  <a:srgbClr val="000000"/>
                </a:solidFill>
              </a:rPr>
              <a:t> –  від </a:t>
            </a:r>
            <a:r>
              <a:rPr lang="uk-ua" sz="2200" b="1" i="1" cap="none">
                <a:solidFill>
                  <a:srgbClr val="000000"/>
                </a:solidFill>
              </a:rPr>
              <a:t>1500 євро/міс брутто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88900" indent="0">
              <a:lnSpc>
                <a:spcPct val="90000"/>
              </a:lnSpc>
              <a:buNone/>
              <a:defRPr lang="ru-ru"/>
            </a:pP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>
              <a:lnSpc>
                <a:spcPct val="90000"/>
              </a:lnSpc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Вимоги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>
              <a:lnSpc>
                <a:spcPct val="90000"/>
              </a:lnSpc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Студент.</a:t>
            </a:r>
            <a:endParaRPr lang="uk-ua" sz="2200" b="1" cap="none">
              <a:solidFill>
                <a:srgbClr val="000000"/>
              </a:solidFill>
            </a:endParaRPr>
          </a:p>
          <a:p>
            <a:pPr marL="88900" indent="0">
              <a:lnSpc>
                <a:spcPct val="90000"/>
              </a:lnSpc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До 30 років.</a:t>
            </a:r>
            <a:endParaRPr lang="uk-ua" sz="2200" b="1" cap="none">
              <a:solidFill>
                <a:srgbClr val="000000"/>
              </a:solidFill>
            </a:endParaRPr>
          </a:p>
          <a:p>
            <a:pPr marL="88900" indent="0">
              <a:lnSpc>
                <a:spcPct val="90000"/>
              </a:lnSpc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Англійський  - КЕТ або IELTS – </a:t>
            </a:r>
            <a:endParaRPr lang="en-us" sz="2200" b="1" cap="none">
              <a:solidFill>
                <a:srgbClr val="000000"/>
              </a:solidFill>
            </a:endParaRPr>
          </a:p>
          <a:p>
            <a:pPr marL="88900" indent="0">
              <a:lnSpc>
                <a:spcPct val="90000"/>
              </a:lnSpc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А2 (базовий).</a:t>
            </a:r>
            <a:endParaRPr lang="uk-ua" sz="2200" b="1" cap="none">
              <a:solidFill>
                <a:srgbClr val="000000"/>
              </a:solidFill>
            </a:endParaRPr>
          </a:p>
          <a:p>
            <a:pPr>
              <a:lnSpc>
                <a:spcPct val="90000"/>
              </a:lnSpc>
              <a:defRPr lang="ru-ru"/>
            </a:p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AAU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0hMAAJs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3114675" cy="10477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Q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PUsAAApAQAAJTcAAEg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308215" y="188595"/>
            <a:ext cx="1656080" cy="9950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APPo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wdAAAYFQAAQDgAAAol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823460" y="3429000"/>
            <a:ext cx="4320540" cy="259207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ABIA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NgJAABwNQ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Галузь</a:t>
            </a:r>
            <a:r>
              <a:rPr lang="uk-ua" sz="2200" i="1" cap="none">
                <a:solidFill>
                  <a:srgbClr val="000000"/>
                </a:solidFill>
              </a:rPr>
              <a:t> - тваринництво  та рослинництво.</a:t>
            </a:r>
            <a:endParaRPr lang="uk-ua" sz="2200" i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Термін</a:t>
            </a:r>
            <a:r>
              <a:rPr lang="uk-ua" sz="2200" i="1" cap="none">
                <a:solidFill>
                  <a:srgbClr val="000000"/>
                </a:solidFill>
              </a:rPr>
              <a:t> – </a:t>
            </a:r>
            <a:r>
              <a:rPr lang="uk-ua" sz="2200" b="1" i="1" cap="none">
                <a:solidFill>
                  <a:srgbClr val="000000"/>
                </a:solidFill>
              </a:rPr>
              <a:t>6 місяців</a:t>
            </a:r>
            <a:r>
              <a:rPr lang="uk-ua" sz="2200" i="1" cap="none">
                <a:solidFill>
                  <a:srgbClr val="000000"/>
                </a:solidFill>
              </a:rPr>
              <a:t>, з можливістю подовження.</a:t>
            </a:r>
            <a:endParaRPr lang="uk-ua" sz="2200" i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Стипендія</a:t>
            </a:r>
            <a:r>
              <a:rPr lang="uk-ua" sz="2200" i="1" cap="none">
                <a:solidFill>
                  <a:srgbClr val="000000"/>
                </a:solidFill>
              </a:rPr>
              <a:t> –  в середньому  </a:t>
            </a:r>
            <a:r>
              <a:rPr lang="uk-ua" sz="2200" b="1" i="1" cap="none">
                <a:solidFill>
                  <a:srgbClr val="000000"/>
                </a:solidFill>
              </a:rPr>
              <a:t>800-1100 євро/міс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Вимоги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Студент або з відповідним</a:t>
            </a:r>
            <a:endParaRPr lang="uk-ua" sz="2200" b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досвідом роботи.</a:t>
            </a:r>
            <a:endParaRPr lang="uk-ua" sz="2200" b="1" cap="none">
              <a:solidFill>
                <a:srgbClr val="000000"/>
              </a:solidFill>
            </a:endParaRPr>
          </a:p>
          <a:p>
            <a:pPr marL="88900" indent="0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До 28 років. </a:t>
            </a:r>
            <a:endParaRPr lang="uk-ua" sz="2200" b="1" cap="none">
              <a:solidFill>
                <a:srgbClr val="000000"/>
              </a:solidFill>
            </a:endParaRPr>
          </a:p>
          <a:p>
            <a:pPr marL="88900" indent="0">
              <a:defRPr lang="ru-ru"/>
            </a:pPr>
            <a:r>
              <a:rPr lang="ru-ru" sz="2200" b="1" cap="none">
                <a:solidFill>
                  <a:srgbClr val="000000"/>
                </a:solidFill>
              </a:rPr>
              <a:t>Англійська  або німецька – </a:t>
            </a:r>
            <a:endParaRPr lang="ru-ru" sz="2200" b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r>
              <a:rPr lang="ru-ru" sz="2200" b="1" cap="none">
                <a:solidFill>
                  <a:srgbClr val="000000"/>
                </a:solidFill>
              </a:rPr>
              <a:t>базовий рівень.</a:t>
            </a:r>
            <a:endParaRPr lang="ru-ru" sz="2200" b="1" cap="none">
              <a:solidFill>
                <a:srgbClr val="000000"/>
              </a:solidFill>
            </a:endParaRPr>
          </a:p>
          <a:p>
            <a:pPr>
              <a:defRPr lang="ru-ru"/>
            </a:pPr>
          </a:p>
        </p:txBody>
      </p:sp>
      <p:pic>
        <p:nvPicPr>
          <p:cNvPr id="3" name="Picture 3" descr="C:\Users\Ira\Desktop\фш\sweden_l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7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IQsAADTAAAAuDYAADY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236460" y="133985"/>
            <a:ext cx="1658620" cy="103822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Заголовок 1"/>
          <p:cNvSpPr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ECAG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GAQAAAwCAAC4NgAAFAkAABAAAAAmAAAACAAAAP//////////"/>
              </a:ext>
            </a:extLst>
          </p:cNvSpPr>
          <p:nvPr/>
        </p:nvSpPr>
        <p:spPr>
          <a:xfrm>
            <a:off x="665480" y="332740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>
            <a:lvl1pPr algn="ctr" defTabSz="914400">
              <a:spcBef>
                <a:spcPts val="0"/>
              </a:spcBef>
              <a:buNone/>
              <a:tabLst/>
              <a:defRPr lang="ru-ru" sz="4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rPr lang="uk-ua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Швеція</a:t>
            </a:r>
            <a:endParaRPr lang="ru-ru" cap="none">
              <a:latin typeface="Arial Black" pitchFamily="2" charset="-52"/>
              <a:ea typeface="Calibri" pitchFamily="2" charset="-52"/>
              <a:cs typeface="Calibri" pitchFamily="2" charset="-52"/>
            </a:endParaRPr>
          </a:p>
        </p:txBody>
      </p:sp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2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0hMAAJs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3114675" cy="10477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7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AhjAB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OYdAAA1FAAAQDgAADAl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860290" y="3284855"/>
            <a:ext cx="4283710" cy="276034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NgJAABwNQ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  <a:defRPr lang="ru-ru"/>
            </a:pPr>
            <a:r>
              <a:rPr lang="ru-ru" sz="2200" b="1" cap="none">
                <a:solidFill>
                  <a:srgbClr val="000000"/>
                </a:solidFill>
              </a:rPr>
              <a:t>Галузь</a:t>
            </a:r>
            <a:r>
              <a:rPr lang="ru-ru" sz="2200" i="1" cap="none">
                <a:solidFill>
                  <a:srgbClr val="000000"/>
                </a:solidFill>
              </a:rPr>
              <a:t> - сільське господарство.</a:t>
            </a:r>
            <a:endParaRPr lang="ru-ru" sz="2200" i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Термін</a:t>
            </a:r>
            <a:r>
              <a:rPr lang="uk-ua" sz="2200" i="1" cap="none">
                <a:solidFill>
                  <a:srgbClr val="000000"/>
                </a:solidFill>
              </a:rPr>
              <a:t> - </a:t>
            </a:r>
            <a:r>
              <a:rPr lang="uk-ua" sz="2200" b="1" i="1" cap="none">
                <a:solidFill>
                  <a:srgbClr val="000000"/>
                </a:solidFill>
              </a:rPr>
              <a:t>3 до 18 міс.</a:t>
            </a:r>
            <a:endParaRPr lang="uk-ua" sz="2200" b="1" i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Стипендія</a:t>
            </a:r>
            <a:r>
              <a:rPr lang="uk-ua" sz="2200" i="1" cap="none">
                <a:solidFill>
                  <a:srgbClr val="000000"/>
                </a:solidFill>
              </a:rPr>
              <a:t> -  </a:t>
            </a:r>
            <a:r>
              <a:rPr lang="uk-ua" sz="2200" b="1" i="1" cap="none">
                <a:solidFill>
                  <a:srgbClr val="000000"/>
                </a:solidFill>
              </a:rPr>
              <a:t>від 1400 дол/міс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r>
              <a:rPr lang="uk-ua" sz="2200" i="1" cap="none">
                <a:solidFill>
                  <a:srgbClr val="000000"/>
                </a:solidFill>
              </a:rPr>
              <a:t>Можливе семестрове навчання  в державному ВУЗі США.  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endParaRPr lang="uk-ua" sz="2200" b="1" u="sng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Вимоги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0" indent="0" algn="just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Студент, випускник або 4 роки</a:t>
            </a:r>
            <a:endParaRPr lang="uk-ua" sz="2200" b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досвіду.</a:t>
            </a:r>
            <a:endParaRPr lang="uk-ua" sz="2200" b="1" cap="none">
              <a:solidFill>
                <a:srgbClr val="000000"/>
              </a:solidFill>
            </a:endParaRPr>
          </a:p>
          <a:p>
            <a:pPr marL="0" indent="0" algn="just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До 35 років.</a:t>
            </a:r>
            <a:endParaRPr lang="uk-ua" sz="2200" b="1" cap="none">
              <a:solidFill>
                <a:srgbClr val="000000"/>
              </a:solidFill>
            </a:endParaRPr>
          </a:p>
          <a:p>
            <a:pPr marL="0" indent="0" algn="just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Розмовна англійська.</a:t>
            </a:r>
            <a:endParaRPr lang="uk-ua" sz="2200" b="1" cap="none">
              <a:solidFill>
                <a:srgbClr val="000000"/>
              </a:solidFill>
            </a:endParaRPr>
          </a:p>
          <a:p>
            <a:pPr>
              <a:defRPr lang="ru-ru"/>
            </a:pPr>
          </a:p>
        </p:txBody>
      </p:sp>
      <p:sp>
        <p:nvSpPr>
          <p:cNvPr id="3" name="Заголовок 1"/>
          <p:cNvSpPr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egQAAH8CAAAaNwAAhwkAABAAAAAmAAAACAAAAP//////////"/>
              </a:ext>
            </a:extLst>
          </p:cNvSpPr>
          <p:nvPr/>
        </p:nvSpPr>
        <p:spPr>
          <a:xfrm>
            <a:off x="727710" y="405765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>
            <a:lvl1pPr algn="ctr" defTabSz="914400">
              <a:spcBef>
                <a:spcPts val="0"/>
              </a:spcBef>
              <a:buNone/>
              <a:tabLst/>
              <a:defRPr lang="ru-ru" sz="4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rPr lang="uk-ua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США</a:t>
            </a:r>
            <a:endParaRPr lang="ru-ru" cap="none">
              <a:latin typeface="Arial Black" pitchFamily="2" charset="-52"/>
              <a:ea typeface="Calibri" pitchFamily="2" charset="-52"/>
              <a:cs typeface="Calibri" pitchFamily="2" charset="-52"/>
            </a:endParaRPr>
          </a:p>
        </p:txBody>
      </p:sp>
      <p:pic>
        <p:nvPicPr>
          <p:cNvPr id="4" name="Рисунок 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3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0hMAAJs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3114675" cy="10477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3" descr="C:\Users\Ira\Desktop\фш\United_States.gif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u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ApAQAAGjcAAMY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188595"/>
            <a:ext cx="1864995" cy="107505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9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EMgAACHFQAAQDgAALYj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244465" y="3499485"/>
            <a:ext cx="3899535" cy="23056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NgJAABwNQ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 marL="0" indent="0" algn="just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Галузь</a:t>
            </a:r>
            <a:r>
              <a:rPr lang="uk-ua" sz="2200" i="1" cap="none">
                <a:solidFill>
                  <a:srgbClr val="000000"/>
                </a:solidFill>
              </a:rPr>
              <a:t> - сільське господарство.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Термін</a:t>
            </a:r>
            <a:r>
              <a:rPr lang="uk-ua" sz="2200" i="1" cap="none">
                <a:solidFill>
                  <a:srgbClr val="000000"/>
                </a:solidFill>
              </a:rPr>
              <a:t> -  </a:t>
            </a:r>
            <a:r>
              <a:rPr lang="uk-ua" sz="2200" b="1" i="1" cap="none">
                <a:solidFill>
                  <a:srgbClr val="000000"/>
                </a:solidFill>
              </a:rPr>
              <a:t>12 міс або 2 роки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Стипендія</a:t>
            </a:r>
            <a:r>
              <a:rPr lang="uk-ua" sz="2200" i="1" cap="none">
                <a:solidFill>
                  <a:srgbClr val="000000"/>
                </a:solidFill>
              </a:rPr>
              <a:t> -  </a:t>
            </a:r>
            <a:r>
              <a:rPr lang="uk-ua" sz="2200" b="1" i="1" cap="none">
                <a:solidFill>
                  <a:srgbClr val="000000"/>
                </a:solidFill>
              </a:rPr>
              <a:t>від 2000 кан.дол/міс</a:t>
            </a:r>
            <a:r>
              <a:rPr lang="uk-ua" sz="2200" i="1" cap="none">
                <a:solidFill>
                  <a:srgbClr val="000000"/>
                </a:solidFill>
              </a:rPr>
              <a:t>..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endParaRPr lang="uk-ua" sz="2200" b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Вимоги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0" indent="0" algn="just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Студент, випускник  або 4 роки </a:t>
            </a:r>
            <a:endParaRPr lang="uk-ua" sz="2200" b="1" cap="none">
              <a:solidFill>
                <a:srgbClr val="000000"/>
              </a:solidFill>
            </a:endParaRPr>
          </a:p>
          <a:p>
            <a:pPr marL="0" indent="0" algn="just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досвіду.</a:t>
            </a:r>
            <a:endParaRPr lang="uk-ua" sz="2200" b="1" cap="none">
              <a:solidFill>
                <a:srgbClr val="000000"/>
              </a:solidFill>
            </a:endParaRPr>
          </a:p>
          <a:p>
            <a:pPr marL="0" indent="0" algn="just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До 35 років.</a:t>
            </a:r>
            <a:endParaRPr lang="uk-ua" sz="2200" b="1" cap="none">
              <a:solidFill>
                <a:srgbClr val="000000"/>
              </a:solidFill>
            </a:endParaRPr>
          </a:p>
          <a:p>
            <a:pPr marL="0" indent="0" algn="just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Розмовна англійська. </a:t>
            </a:r>
            <a:endParaRPr lang="uk-ua" sz="2200" b="1" cap="none">
              <a:solidFill>
                <a:srgbClr val="000000"/>
              </a:solidFill>
            </a:endParaRPr>
          </a:p>
          <a:p>
            <a:pPr>
              <a:defRPr lang="ru-ru"/>
            </a:pPr>
          </a:p>
        </p:txBody>
      </p:sp>
      <p:pic>
        <p:nvPicPr>
          <p:cNvPr id="3" name="Picture 4" descr="C:\Users\Ira\Desktop\фш\600px-Flag_of_Canada_(bordered)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6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IIrAAAgAQAAZjcAABM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72630" y="182880"/>
            <a:ext cx="1932940" cy="967105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Заголовок 1"/>
          <p:cNvSpPr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egQAAH8CAAAaNwAAhwkAABAAAAAmAAAACAAAAP//////////"/>
              </a:ext>
            </a:extLst>
          </p:cNvSpPr>
          <p:nvPr/>
        </p:nvSpPr>
        <p:spPr>
          <a:xfrm>
            <a:off x="727710" y="405765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>
            <a:lvl1pPr algn="ctr" defTabSz="914400">
              <a:spcBef>
                <a:spcPts val="0"/>
              </a:spcBef>
              <a:buNone/>
              <a:tabLst/>
              <a:defRPr lang="ru-ru" sz="4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rPr lang="uk-ua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Канада</a:t>
            </a:r>
            <a:endParaRPr lang="ru-ru" cap="none">
              <a:latin typeface="Arial Black" pitchFamily="2" charset="-52"/>
              <a:ea typeface="Calibri" pitchFamily="2" charset="-52"/>
              <a:cs typeface="Calibri" pitchFamily="2" charset="-52"/>
            </a:endParaRPr>
          </a:p>
        </p:txBody>
      </p:sp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9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0hMAAJs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3114675" cy="10477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6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YeAAA1FAAAPTgAADAl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002530" y="3284855"/>
            <a:ext cx="4139565" cy="276034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NgJAABwNQ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Галузь</a:t>
            </a:r>
            <a:r>
              <a:rPr lang="uk-ua" sz="2200" i="1" cap="none">
                <a:solidFill>
                  <a:srgbClr val="000000"/>
                </a:solidFill>
              </a:rPr>
              <a:t> </a:t>
            </a:r>
            <a:r>
              <a:rPr lang="uk-ua" sz="1400" i="1" cap="none">
                <a:solidFill>
                  <a:srgbClr val="000000"/>
                </a:solidFill>
              </a:rPr>
              <a:t>–</a:t>
            </a:r>
            <a:r>
              <a:rPr lang="uk-ua" sz="2200" i="1" cap="none">
                <a:solidFill>
                  <a:srgbClr val="000000"/>
                </a:solidFill>
              </a:rPr>
              <a:t> овочеві та фруктові ферми відкритого та закритого ґрунту; тваринницькі ферми, готельно -ресторанна справа</a:t>
            </a:r>
            <a:endParaRPr lang="uk-ua" sz="2200" i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Термін</a:t>
            </a:r>
            <a:r>
              <a:rPr lang="uk-ua" sz="2200" i="1" cap="none">
                <a:solidFill>
                  <a:srgbClr val="000000"/>
                </a:solidFill>
              </a:rPr>
              <a:t> – </a:t>
            </a:r>
            <a:r>
              <a:rPr lang="uk-ua" sz="2200" b="1" i="1" cap="none">
                <a:solidFill>
                  <a:srgbClr val="000000"/>
                </a:solidFill>
              </a:rPr>
              <a:t>від 1 до 12 місяців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Стипендія</a:t>
            </a:r>
            <a:r>
              <a:rPr lang="uk-ua" sz="2200" i="1" cap="none">
                <a:solidFill>
                  <a:srgbClr val="000000"/>
                </a:solidFill>
              </a:rPr>
              <a:t> </a:t>
            </a:r>
            <a:r>
              <a:rPr lang="uk-ua" sz="1400" i="1" cap="none">
                <a:solidFill>
                  <a:srgbClr val="000000"/>
                </a:solidFill>
              </a:rPr>
              <a:t>–</a:t>
            </a:r>
            <a:r>
              <a:rPr lang="uk-ua" sz="2200" i="1" cap="none">
                <a:solidFill>
                  <a:srgbClr val="000000"/>
                </a:solidFill>
              </a:rPr>
              <a:t>  </a:t>
            </a:r>
            <a:r>
              <a:rPr lang="uk-ua" sz="2200" b="1" i="1" cap="none">
                <a:solidFill>
                  <a:srgbClr val="000000"/>
                </a:solidFill>
              </a:rPr>
              <a:t>від 1200 до 2000 євро/міс.</a:t>
            </a:r>
            <a:endParaRPr lang="uk-ua" sz="2200" b="1" i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endParaRPr lang="uk-ua" sz="2400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Вимоги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Студент.</a:t>
            </a:r>
            <a:endParaRPr lang="uk-ua" sz="2200" b="1" cap="none">
              <a:solidFill>
                <a:srgbClr val="000000"/>
              </a:solidFill>
            </a:endParaRPr>
          </a:p>
          <a:p>
            <a:pPr marL="88900" indent="0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До 30 років. </a:t>
            </a:r>
            <a:endParaRPr lang="uk-ua" sz="2200" b="1" cap="none">
              <a:solidFill>
                <a:srgbClr val="000000"/>
              </a:solidFill>
            </a:endParaRPr>
          </a:p>
          <a:p>
            <a:pPr marL="88900" indent="0">
              <a:defRPr lang="ru-ru"/>
            </a:pPr>
            <a:r>
              <a:rPr lang="ru-ru" sz="2200" b="1" cap="none">
                <a:solidFill>
                  <a:srgbClr val="000000"/>
                </a:solidFill>
              </a:rPr>
              <a:t>Англійська  або німецька – </a:t>
            </a:r>
            <a:endParaRPr lang="ru-ru" sz="2200" b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r>
              <a:rPr lang="ru-ru" sz="2200" b="1" cap="none">
                <a:solidFill>
                  <a:srgbClr val="000000"/>
                </a:solidFill>
              </a:rPr>
              <a:t>початковий</a:t>
            </a:r>
            <a:r>
              <a:rPr lang="ru-ru" sz="2400" b="1" cap="none">
                <a:solidFill>
                  <a:srgbClr val="000000"/>
                </a:solidFill>
              </a:rPr>
              <a:t> </a:t>
            </a:r>
            <a:r>
              <a:rPr lang="ru-ru" sz="2200" b="1" cap="none">
                <a:solidFill>
                  <a:srgbClr val="000000"/>
                </a:solidFill>
              </a:rPr>
              <a:t>або без знання мов</a:t>
            </a:r>
            <a:endParaRPr lang="ru-ru" sz="2200" b="1" cap="none">
              <a:solidFill>
                <a:srgbClr val="000000"/>
              </a:solidFill>
            </a:endParaRPr>
          </a:p>
          <a:p>
            <a:pPr>
              <a:defRPr lang="ru-ru"/>
            </a:pPr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7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Заголовок 1"/>
          <p:cNvSpPr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egQAAH8CAAAaNwAAhwkAABAAAAAmAAAACAAAAP//////////"/>
              </a:ext>
            </a:extLst>
          </p:cNvSpPr>
          <p:nvPr/>
        </p:nvSpPr>
        <p:spPr>
          <a:xfrm>
            <a:off x="727710" y="405765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>
            <a:lvl1pPr algn="ctr" defTabSz="914400">
              <a:spcBef>
                <a:spcPts val="0"/>
              </a:spcBef>
              <a:buNone/>
              <a:tabLst/>
              <a:defRPr lang="ru-ru" sz="4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rPr lang="uk-ua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Німеччина</a:t>
            </a:r>
            <a:endParaRPr lang="ru-ru" cap="none">
              <a:latin typeface="Arial Black" pitchFamily="2" charset="-52"/>
              <a:ea typeface="Calibri" pitchFamily="2" charset="-52"/>
              <a:cs typeface="Calibri" pitchFamily="2" charset="-52"/>
            </a:endParaRPr>
          </a:p>
        </p:txBody>
      </p:sp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7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0xIAAEU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952750" cy="9931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6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ceAAA1FAAAPDgAADAl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003165" y="3284855"/>
            <a:ext cx="4138295" cy="276034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2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NgJAABwNQAAsCUAABAAAAAmAAAACAAAAAAAAAAAAAAA"/>
              </a:ext>
            </a:extLst>
          </p:cNvSpPr>
          <p:nvPr>
            <p:ph type="body" idx="1"/>
          </p:nvPr>
        </p:nvSpPr>
        <p:spPr/>
        <p:txBody>
          <a:bodyPr/>
          <a:lstStyle/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Найпопулярніші програми стажування в Німеччині:</a:t>
            </a:r>
            <a:endParaRPr lang="uk-ua" sz="2200" b="1" i="1" cap="none">
              <a:solidFill>
                <a:srgbClr val="000000"/>
              </a:solidFill>
            </a:endParaRPr>
          </a:p>
          <a:p>
            <a:pPr marL="431800">
              <a:buFont typeface="Wingdings" pitchFamily="0" charset="2"/>
              <a:buChar char="§"/>
              <a:defRPr lang="ru-ru"/>
            </a:pPr>
            <a:r>
              <a:rPr lang="en-us" sz="2200" b="1" i="1" cap="none">
                <a:solidFill>
                  <a:srgbClr val="000000"/>
                </a:solidFill>
              </a:rPr>
              <a:t>Bonn’s Farm</a:t>
            </a:r>
            <a:endParaRPr lang="en-us" sz="2200" b="1" i="1" cap="none">
              <a:solidFill>
                <a:srgbClr val="000000"/>
              </a:solidFill>
            </a:endParaRPr>
          </a:p>
          <a:p>
            <a:pPr marL="431800">
              <a:buFont typeface="Wingdings" pitchFamily="0" charset="2"/>
              <a:buChar char="§"/>
              <a:defRPr lang="ru-ru"/>
            </a:pPr>
            <a:r>
              <a:rPr lang="en-us" sz="2200" b="1" i="1" cap="none">
                <a:solidFill>
                  <a:srgbClr val="000000"/>
                </a:solidFill>
              </a:rPr>
              <a:t>Dorota’s Farm</a:t>
            </a:r>
            <a:endParaRPr lang="en-us" sz="2200" b="1" i="1" cap="none">
              <a:solidFill>
                <a:srgbClr val="000000"/>
              </a:solidFill>
            </a:endParaRPr>
          </a:p>
          <a:p>
            <a:pPr marL="431800">
              <a:buFont typeface="Wingdings" pitchFamily="0" charset="2"/>
              <a:buChar char="§"/>
              <a:defRPr lang="ru-ru"/>
            </a:pPr>
            <a:r>
              <a:rPr lang="en-us" sz="2200" b="1" i="1" cap="none">
                <a:solidFill>
                  <a:srgbClr val="000000"/>
                </a:solidFill>
              </a:rPr>
              <a:t>Thomas’s Farm</a:t>
            </a:r>
            <a:endParaRPr lang="en-us" sz="2200" b="1" i="1" cap="none">
              <a:solidFill>
                <a:srgbClr val="000000"/>
              </a:solidFill>
            </a:endParaRPr>
          </a:p>
          <a:p>
            <a:pPr marL="431800">
              <a:buFont typeface="Wingdings" pitchFamily="0" charset="2"/>
              <a:buChar char="§"/>
              <a:defRPr lang="ru-ru"/>
            </a:pPr>
            <a:r>
              <a:rPr lang="en-us" sz="2200" b="1" i="1" cap="none">
                <a:solidFill>
                  <a:srgbClr val="000000"/>
                </a:solidFill>
              </a:rPr>
              <a:t>Carsten’s Farm</a:t>
            </a:r>
            <a:endParaRPr lang="en-us" sz="2200" b="1" i="1" cap="none">
              <a:solidFill>
                <a:srgbClr val="000000"/>
              </a:solidFill>
            </a:endParaRPr>
          </a:p>
          <a:p>
            <a:pPr marL="431800">
              <a:buFont typeface="Wingdings" pitchFamily="0" charset="2"/>
              <a:buChar char="§"/>
              <a:defRPr lang="ru-ru"/>
            </a:pPr>
            <a:r>
              <a:rPr lang="en-us" sz="2200" b="1" i="1" cap="none">
                <a:solidFill>
                  <a:srgbClr val="000000"/>
                </a:solidFill>
              </a:rPr>
              <a:t>Hinerk’s Farm</a:t>
            </a:r>
            <a:endParaRPr lang="en-us" sz="2200" b="1" i="1" cap="none">
              <a:solidFill>
                <a:srgbClr val="000000"/>
              </a:solidFill>
            </a:endParaRPr>
          </a:p>
          <a:p>
            <a:pPr marL="431800">
              <a:buFont typeface="Wingdings" pitchFamily="0" charset="2"/>
              <a:buChar char="§"/>
              <a:defRPr lang="ru-ru"/>
            </a:pPr>
            <a:r>
              <a:rPr lang="en-us" sz="2200" b="1" i="1" cap="none">
                <a:solidFill>
                  <a:srgbClr val="000000"/>
                </a:solidFill>
              </a:rPr>
              <a:t>Lingen Hotel</a:t>
            </a:r>
            <a:endParaRPr lang="en-us" sz="2200" b="1" i="1" cap="none">
              <a:solidFill>
                <a:srgbClr val="000000"/>
              </a:solidFill>
            </a:endParaRPr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D7////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4" name="Заголовок 1"/>
          <p:cNvSpPr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egQAAH8CAAAaNwAAhwkAABAAAAAmAAAACAAAAP//////////"/>
              </a:ext>
            </a:extLst>
          </p:cNvSpPr>
          <p:nvPr/>
        </p:nvSpPr>
        <p:spPr>
          <a:xfrm>
            <a:off x="727710" y="405765"/>
            <a:ext cx="8229600" cy="114300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ctr"/>
          <a:lstStyle>
            <a:lvl1pPr algn="ctr" defTabSz="914400">
              <a:spcBef>
                <a:spcPts val="0"/>
              </a:spcBef>
              <a:buNone/>
              <a:tabLst/>
              <a:defRPr lang="ru-ru" sz="4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>
              <a:defRPr lang="ru-ru"/>
            </a:lvl2pPr>
            <a:lvl3pPr>
              <a:defRPr lang="ru-ru"/>
            </a:lvl3pPr>
            <a:lvl4pPr>
              <a:defRPr lang="ru-ru"/>
            </a:lvl4pPr>
            <a:lvl5pPr>
              <a:defRPr lang="ru-ru"/>
            </a:lvl5pPr>
            <a:lvl6pPr>
              <a:defRPr lang="ru-ru"/>
            </a:lvl6pPr>
            <a:lvl7pPr>
              <a:defRPr lang="ru-ru"/>
            </a:lvl7pPr>
            <a:lvl8pPr>
              <a:defRPr lang="ru-ru"/>
            </a:lvl8pPr>
            <a:lvl9pPr>
              <a:defRPr lang="ru-ru"/>
            </a:lvl9pPr>
          </a:lstStyle>
          <a:p>
            <a:pPr>
              <a:defRPr lang="ru-ru"/>
            </a:pPr>
            <a:r>
              <a:rPr lang="uk-ua" cap="none">
                <a:latin typeface="Arial Black" pitchFamily="2" charset="-52"/>
                <a:ea typeface="Calibri" pitchFamily="2" charset="-52"/>
                <a:cs typeface="Calibri" pitchFamily="2" charset="-52"/>
              </a:rPr>
              <a:t>Німеччина</a:t>
            </a:r>
            <a:endParaRPr lang="ru-ru" cap="none">
              <a:latin typeface="Arial Black" pitchFamily="2" charset="-52"/>
              <a:ea typeface="Calibri" pitchFamily="2" charset="-52"/>
              <a:cs typeface="Calibri" pitchFamily="2" charset="-52"/>
            </a:endParaRPr>
          </a:p>
        </p:txBody>
      </p:sp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yhAk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0xIAAEU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952750" cy="99314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8CAAC0HAAAkRIAABU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334645" y="4665980"/>
            <a:ext cx="2683510" cy="20123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Рисунок 7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NAUAADIDQAAfScAAD8a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3383280" y="2240280"/>
            <a:ext cx="3035935" cy="20262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Рисунок 9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I8pAAC+EQAAAzYAAMAi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6755765" y="2884170"/>
            <a:ext cx="2024380" cy="276479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Рисунок 1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NAUAAC0HAAAfScAACspAAAQAAAAJgAAAAgAAAD//////////w=="/>
              </a:ext>
            </a:extLst>
          </p:cNvPicPr>
          <p:nvPr/>
        </p:nvPicPr>
        <p:blipFill>
          <a:blip r:embed="rId7"/>
          <a:stretch>
            <a:fillRect/>
          </a:stretch>
        </p:blipFill>
        <p:spPr>
          <a:xfrm flipH="1">
            <a:off x="3383280" y="4665980"/>
            <a:ext cx="3035935" cy="202628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4wIAAEsCAACDNQAAUwkAABAAAAAmAAAACAAAAAEgAAAAAAAA"/>
              </a:ext>
            </a:extLst>
          </p:cNvSpPr>
          <p:nvPr>
            <p:ph type="title"/>
          </p:nvPr>
        </p:nvSpPr>
        <p:spPr>
          <a:xfrm>
            <a:off x="469265" y="372745"/>
            <a:ext cx="8229600" cy="114300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uk-ua" sz="3200" b="1" cap="none"/>
              <a:t>Наші ферми: </a:t>
            </a:r>
            <a:r>
              <a:rPr lang="en-us" sz="3200" b="1" cap="none"/>
              <a:t>Bonn’s Farm</a:t>
            </a:r>
            <a:r>
              <a:rPr lang="uk-ua" sz="3200" b="1" cap="none"/>
              <a:t> </a:t>
            </a:r>
            <a:endParaRPr lang="ru-ru" sz="3200" b="1" cap="none"/>
          </a:p>
        </p:txBody>
      </p:sp>
      <p:sp>
        <p:nvSpPr>
          <p:cNvPr id="3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2AEAAAwHAABKNQAA3g0AABAAAAAmAAAACAAAAP//////////"/>
              </a:ext>
            </a:extLst>
          </p:cNvSpPr>
          <p:nvPr/>
        </p:nvSpPr>
        <p:spPr>
          <a:xfrm>
            <a:off x="299720" y="1145540"/>
            <a:ext cx="8362950" cy="11087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Місто – </a:t>
            </a:r>
            <a:r>
              <a:rPr lang="en-us" sz="1400" b="1" cap="none">
                <a:latin typeface="Arial" pitchFamily="2" charset="-52"/>
                <a:ea typeface="Calibri" pitchFamily="2" charset="-52"/>
                <a:cs typeface="Calibri" pitchFamily="2" charset="-52"/>
                <a:hlinkClick r:id="rId2"/>
              </a:rPr>
              <a:t>Pulheim</a:t>
            </a:r>
            <a:r>
              <a:rPr lang="en-us" sz="2200" b="1" cap="none">
                <a:solidFill>
                  <a:srgbClr val="000000"/>
                </a:solidFill>
              </a:rPr>
              <a:t>, </a:t>
            </a:r>
            <a:r>
              <a:rPr lang="uk-ua" sz="2200" b="1" cap="none">
                <a:solidFill>
                  <a:srgbClr val="000000"/>
                </a:solidFill>
              </a:rPr>
              <a:t>Німеччина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l">
              <a:buNone/>
              <a:defRPr lang="ru-ru"/>
            </a:pP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В середньому – 6 календарних днів стажування на один тиждень, 10 годин</a:t>
            </a:r>
            <a:r>
              <a:rPr lang="en-us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на один календарний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день. </a:t>
            </a:r>
            <a:r>
              <a:rPr lang="ru-ru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Неділя – вільний день для дозвілля та ознайомлення з культурою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та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культурними цінностями.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endParaRPr lang="uk-ua" sz="1600" b="1" i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88900" indent="0">
              <a:buNone/>
              <a:defRPr lang="ru-ru"/>
            </a:pPr>
            <a:r>
              <a:rPr lang="uk-ua" sz="1800" b="1" cap="none">
                <a:solidFill>
                  <a:srgbClr val="000000"/>
                </a:solidFill>
              </a:rPr>
              <a:t>Збір полуниці,огірків.</a:t>
            </a:r>
            <a:endParaRPr lang="uk-ua" sz="1800" b="1" i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endParaRPr lang="uk-ua" sz="2400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DgIAALcQAACqIQAAligAABAAAAAmAAAACAAAAP//////////"/>
              </a:ext>
            </a:extLst>
          </p:cNvSpPr>
          <p:nvPr/>
        </p:nvSpPr>
        <p:spPr>
          <a:xfrm>
            <a:off x="334010" y="2717165"/>
            <a:ext cx="5138420" cy="388048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Умови проживання: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 algn="just">
              <a:spcBef>
                <a:spcPts val="0"/>
              </a:spcBef>
              <a:buNone/>
              <a:defRPr lang="ru-ru"/>
            </a:pP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Проживання у вагончиках на території ферми, вартість – 12€ за добу (проживання та харчування). Забезпечують харчуванням.</a:t>
            </a:r>
            <a:endParaRPr lang="ru-ru" sz="1600" b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spcBef>
                <a:spcPts val="0"/>
              </a:spcBef>
              <a:buNone/>
              <a:defRPr lang="ru-ru"/>
            </a:pPr>
            <a:endParaRPr lang="uk-ua" sz="900" cap="none">
              <a:solidFill>
                <a:srgbClr val="000000"/>
              </a:solidFill>
            </a:endParaRPr>
          </a:p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Оплата: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Розмір стипендії за стажування складає </a:t>
            </a:r>
            <a:r>
              <a:rPr lang="en-us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12</a:t>
            </a: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євро за годину мінус податки і оплати</a:t>
            </a:r>
            <a:r>
              <a:rPr lang="en-us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за проживання та харчування. </a:t>
            </a:r>
            <a:endParaRPr lang="en-us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В сезон збору полуниці- фермер переводить на акордну оплату.</a:t>
            </a:r>
            <a:endParaRPr lang="ru-ru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Стипендія в 2023 році складала 1500-1600 євро в місяць.</a:t>
            </a:r>
            <a:endParaRPr lang="ru-ru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7" name="Рисунок 8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IciAADuDAAARjIAAEwb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5612765" y="2101850"/>
            <a:ext cx="2559685" cy="233553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Рисунок 10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IIiAAD2GwAAQDIAAO8p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5609590" y="4545330"/>
            <a:ext cx="2559050" cy="227139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4wIAAEsCAACDNQAAUwkAABAAAAAmAAAACAAAAAEgAAAAAAAA"/>
              </a:ext>
            </a:extLst>
          </p:cNvSpPr>
          <p:nvPr>
            <p:ph type="title"/>
          </p:nvPr>
        </p:nvSpPr>
        <p:spPr>
          <a:xfrm>
            <a:off x="469265" y="372745"/>
            <a:ext cx="8229600" cy="114300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uk-ua" sz="3200" b="1" cap="none"/>
              <a:t>Наші ферми: </a:t>
            </a:r>
            <a:r>
              <a:rPr lang="en-us" sz="3200" b="1" cap="none"/>
              <a:t>Dorota’s Farm</a:t>
            </a:r>
            <a:endParaRPr lang="ru-ru" sz="3200" b="1" cap="none"/>
          </a:p>
        </p:txBody>
      </p:sp>
      <p:sp>
        <p:nvSpPr>
          <p:cNvPr id="3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/QEAAOsGAADuNAAAEQ8AABAAAAAmAAAACAAAAP//////////"/>
              </a:ext>
            </a:extLst>
          </p:cNvSpPr>
          <p:nvPr/>
        </p:nvSpPr>
        <p:spPr>
          <a:xfrm>
            <a:off x="323215" y="1124585"/>
            <a:ext cx="8281035" cy="13246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Місто – </a:t>
            </a:r>
            <a:r>
              <a:rPr lang="en-us" sz="2200" b="1" i="1" cap="none">
                <a:solidFill>
                  <a:srgbClr val="000000"/>
                </a:solidFill>
              </a:rPr>
              <a:t>Bornheim</a:t>
            </a:r>
            <a:r>
              <a:rPr lang="en-us" sz="2200" b="1" cap="none">
                <a:solidFill>
                  <a:srgbClr val="000000"/>
                </a:solidFill>
              </a:rPr>
              <a:t>, </a:t>
            </a:r>
            <a:r>
              <a:rPr lang="uk-ua" sz="2200" b="1" cap="none">
                <a:solidFill>
                  <a:srgbClr val="000000"/>
                </a:solidFill>
              </a:rPr>
              <a:t>Німеччина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l">
              <a:buNone/>
              <a:defRPr lang="ru-ru"/>
            </a:pP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В середньому – 6 календарних днів стажування на один тиждень, 10 годин</a:t>
            </a:r>
            <a:r>
              <a:rPr lang="en-us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на один календарний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день. </a:t>
            </a:r>
            <a:r>
              <a:rPr lang="ru-ru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Неділя – вільний день для дозвілля та ознайомлення з культурою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та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культурними цінностями.</a:t>
            </a:r>
            <a:endParaRPr lang="uk-ua" sz="1600" b="1" i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88900" indent="0">
              <a:buNone/>
              <a:defRPr lang="ru-ru"/>
            </a:pPr>
            <a:r>
              <a:rPr lang="uk-ua" sz="1800" b="1" cap="none">
                <a:solidFill>
                  <a:srgbClr val="000000"/>
                </a:solidFill>
              </a:rPr>
              <a:t>Збір, полив, підрізання, пересаджування, розведення різних видів трав.</a:t>
            </a:r>
            <a:endParaRPr lang="uk-ua" sz="1800" b="1" i="1" cap="none">
              <a:solidFill>
                <a:srgbClr val="000000"/>
              </a:solidFill>
            </a:endParaRPr>
          </a:p>
          <a:p>
            <a:pPr marL="88900" indent="0">
              <a:buNone/>
              <a:defRPr lang="ru-ru"/>
            </a:pPr>
            <a:endParaRPr lang="uk-ua" sz="2400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BQEAAP4RAADmJAAAAyYAABAAAAAmAAAACAAAAP//////////"/>
              </a:ext>
            </a:extLst>
          </p:cNvSpPr>
          <p:nvPr/>
        </p:nvSpPr>
        <p:spPr>
          <a:xfrm>
            <a:off x="165735" y="2924810"/>
            <a:ext cx="5832475" cy="3254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1600" b="1" u="sng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Умови проживання:</a:t>
            </a:r>
            <a:endParaRPr lang="uk-ua" sz="1600" b="1" u="sng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88900" indent="0" algn="just">
              <a:spcBef>
                <a:spcPts val="0"/>
              </a:spcBef>
              <a:buNone/>
              <a:defRPr lang="ru-ru"/>
            </a:pPr>
            <a:r>
              <a:rPr lang="ru-ru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Проживання в контейнерах на території ферми</a:t>
            </a: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, вартість – 5,9 € за добу. В користуванні холодильник, душ, загальна кухня, посуд. Їжу потрібно готувати самостійно.</a:t>
            </a:r>
            <a:endParaRPr lang="ru-ru" sz="1600" b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spcBef>
                <a:spcPts val="0"/>
              </a:spcBef>
              <a:buNone/>
              <a:defRPr lang="ru-ru"/>
            </a:pPr>
            <a:endParaRPr lang="en-us" sz="1600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spcBef>
                <a:spcPts val="0"/>
              </a:spcBef>
              <a:buNone/>
              <a:defRPr lang="ru-ru"/>
            </a:pPr>
            <a:endParaRPr lang="uk-ua" sz="1600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1600" b="1" u="sng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Оплата:</a:t>
            </a:r>
            <a:endParaRPr lang="uk-ua" sz="1600" b="1" u="sng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Розмір стипендії за стажування складає 12 євро за годину мінус податки і оплати</a:t>
            </a:r>
            <a:r>
              <a:rPr lang="en-us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за проживання. </a:t>
            </a:r>
            <a:endParaRPr lang="en-us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Стипендія в 2023 році складала 1</a:t>
            </a:r>
            <a:r>
              <a:rPr lang="uk-ua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8</a:t>
            </a:r>
            <a:r>
              <a:rPr lang="en-us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00</a:t>
            </a: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євро в місяць.</a:t>
            </a:r>
            <a:endParaRPr lang="ru-ru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7" name="Рисунок 10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OYkAACWEAAAOzcAAJYo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998210" y="2696210"/>
            <a:ext cx="2980055" cy="390144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3200" b="1" cap="none"/>
              <a:t>Dorota’s Farm</a:t>
            </a:r>
            <a:endParaRPr lang="ru-ru" sz="3200" b="1" cap="none"/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MAAAACDgAAlhEAAHwl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03505" y="2277110"/>
            <a:ext cx="2755265" cy="38163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8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EQTAAACDgAAViUAAAom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3131820" y="2277110"/>
            <a:ext cx="2937510" cy="39065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Рисунок 10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QnAAACDgAAyjcAAAom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6342380" y="2277110"/>
            <a:ext cx="2726690" cy="39065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3200" b="1" cap="none"/>
              <a:t>Dorota’s Farm</a:t>
            </a:r>
            <a:endParaRPr lang="ru-ru" sz="3200" b="1" cap="none"/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7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P0BAABwCAAA+RkAALcn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323215" y="1371600"/>
            <a:ext cx="3898900" cy="50844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9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HIeAABfCAAAbjYAAKcn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4949190" y="1360805"/>
            <a:ext cx="3898900" cy="50850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3200" b="1" cap="none"/>
              <a:t>Dorota’s Farm</a:t>
            </a:r>
            <a:endParaRPr lang="ru-ru" sz="3200" b="1" cap="none"/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1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wBAAC2CAAAxxAAAFoY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 rot="5400000">
            <a:off x="177165" y="1409065"/>
            <a:ext cx="2542540" cy="25571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1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TAAC2CAAAICQAAFoY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3262630" y="1349375"/>
            <a:ext cx="2542540" cy="26765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Рисунок 18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EcmAAB1CAAAxDUAAFoY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 rot="5400000">
            <a:off x="6189345" y="1407795"/>
            <a:ext cx="2583815" cy="251777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Рисунок 22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IUJAACGGQAAlRgAAKMpAAAQAAAAJgAAAAgAAAD//////////w=="/>
              </a:ext>
            </a:extLst>
          </p:cNvPicPr>
          <p:nvPr/>
        </p:nvPicPr>
        <p:blipFill>
          <a:blip r:embed="rId7"/>
          <a:stretch>
            <a:fillRect/>
          </a:stretch>
        </p:blipFill>
        <p:spPr>
          <a:xfrm rot="5400000">
            <a:off x="1462405" y="4234180"/>
            <a:ext cx="2619375" cy="24485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Рисунок 2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CcfAACGGQAANy4AAKMpAAAQAAAAJgAAAAgAAAD//////////w=="/>
              </a:ext>
            </a:extLst>
          </p:cNvPicPr>
          <p:nvPr/>
        </p:nvPicPr>
        <p:blipFill>
          <a:blip r:embed="rId8"/>
          <a:stretch>
            <a:fillRect/>
          </a:stretch>
        </p:blipFill>
        <p:spPr>
          <a:xfrm rot="5400000">
            <a:off x="4979035" y="4234180"/>
            <a:ext cx="2619375" cy="244856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4wIAAEsCAACDNQAAUwkAABAAAAAmAAAACAAAAAEgAAAAAAAA"/>
              </a:ext>
            </a:extLst>
          </p:cNvSpPr>
          <p:nvPr>
            <p:ph type="title"/>
          </p:nvPr>
        </p:nvSpPr>
        <p:spPr>
          <a:xfrm>
            <a:off x="469265" y="372745"/>
            <a:ext cx="8229600" cy="114300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uk-ua" sz="3200" b="1" cap="none"/>
              <a:t>Наші ферми: </a:t>
            </a:r>
            <a:r>
              <a:rPr lang="en-us" sz="3200" b="1" i="1" cap="none">
                <a:solidFill>
                  <a:srgbClr val="000000"/>
                </a:solidFill>
              </a:rPr>
              <a:t>Thomas’s</a:t>
            </a:r>
            <a:r>
              <a:rPr lang="en-us" sz="3200" b="1" cap="none"/>
              <a:t> Farm</a:t>
            </a:r>
            <a:endParaRPr lang="ru-ru" sz="3200" b="1" cap="none"/>
          </a:p>
        </p:txBody>
      </p:sp>
      <p:sp>
        <p:nvSpPr>
          <p:cNvPr id="3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/QEAAOoHAADuNAAAERAAABAAAAAmAAAACAAAAP//////////"/>
              </a:ext>
            </a:extLst>
          </p:cNvSpPr>
          <p:nvPr/>
        </p:nvSpPr>
        <p:spPr>
          <a:xfrm>
            <a:off x="323215" y="1286510"/>
            <a:ext cx="8281035" cy="132524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algn="l"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Місто – </a:t>
            </a:r>
            <a:r>
              <a:rPr lang="en-us" sz="2000" b="1" cap="none">
                <a:solidFill>
                  <a:srgbClr val="000000"/>
                </a:solidFill>
              </a:rPr>
              <a:t>Hürth</a:t>
            </a:r>
            <a:r>
              <a:rPr lang="en-us" sz="2200" b="1" cap="none">
                <a:solidFill>
                  <a:srgbClr val="000000"/>
                </a:solidFill>
              </a:rPr>
              <a:t>, </a:t>
            </a:r>
            <a:r>
              <a:rPr lang="uk-ua" sz="2200" b="1" cap="none">
                <a:solidFill>
                  <a:srgbClr val="000000"/>
                </a:solidFill>
              </a:rPr>
              <a:t>Німеччина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l">
              <a:buNone/>
              <a:defRPr lang="ru-ru"/>
            </a:pPr>
            <a:r>
              <a:rPr lang="uk-ua" sz="18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В середньому – 6 календарних днів стажування на один тиждень, 10 годин</a:t>
            </a:r>
            <a:r>
              <a:rPr lang="en-us" sz="18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на один календарний</a:t>
            </a:r>
            <a:r>
              <a:rPr lang="en-us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день. </a:t>
            </a:r>
            <a:r>
              <a:rPr lang="ru-ru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Неділя – вільний день для дозвілля та ознайомлення з культурою</a:t>
            </a:r>
            <a:r>
              <a:rPr lang="en-us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та</a:t>
            </a:r>
            <a:r>
              <a:rPr lang="en-us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культурними цінностями.</a:t>
            </a:r>
            <a:endParaRPr lang="en-us" sz="1800" b="1" i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uk-ua" sz="1800" b="1" cap="none">
                <a:solidFill>
                  <a:srgbClr val="000000"/>
                </a:solidFill>
              </a:rPr>
              <a:t>Збір полуниці та збір, догляд за квітами.</a:t>
            </a:r>
            <a:endParaRPr lang="uk-ua" sz="2400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2AAAAKYSAAC5JAAAqyYAABAAAAAmAAAACAAAAP//////////"/>
              </a:ext>
            </a:extLst>
          </p:cNvSpPr>
          <p:nvPr/>
        </p:nvSpPr>
        <p:spPr>
          <a:xfrm>
            <a:off x="137160" y="3031490"/>
            <a:ext cx="5832475" cy="3254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Умови проживання: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 algn="just">
              <a:spcBef>
                <a:spcPts val="0"/>
              </a:spcBef>
              <a:buNone/>
              <a:defRPr lang="ru-ru"/>
            </a:pPr>
            <a:r>
              <a:rPr lang="ru-ru" sz="1800" b="1" cap="none">
                <a:solidFill>
                  <a:srgbClr val="000000"/>
                </a:solidFill>
              </a:rPr>
              <a:t>Проживання в будиночках на території ферми</a:t>
            </a:r>
            <a:r>
              <a:rPr lang="uk-ua" sz="1800" b="1" cap="none">
                <a:solidFill>
                  <a:srgbClr val="000000"/>
                </a:solidFill>
              </a:rPr>
              <a:t>. Літом проживання в контейнерах – безкоштовно.</a:t>
            </a:r>
            <a:r>
              <a:rPr lang="en-us" sz="1800" b="1" cap="none">
                <a:solidFill>
                  <a:srgbClr val="000000"/>
                </a:solidFill>
              </a:rPr>
              <a:t> </a:t>
            </a:r>
            <a:r>
              <a:rPr lang="uk-ua" sz="1800" b="1" cap="none">
                <a:solidFill>
                  <a:srgbClr val="000000"/>
                </a:solidFill>
              </a:rPr>
              <a:t>В користуванні холодильник, душ, загальна кухня, посуд. Їжу потрібно готувати самостійно.</a:t>
            </a:r>
            <a:endParaRPr lang="ru-ru" sz="1800" b="1" cap="none">
              <a:solidFill>
                <a:srgbClr val="000000"/>
              </a:solidFill>
            </a:endParaRPr>
          </a:p>
          <a:p>
            <a:pPr marL="0" indent="0">
              <a:spcBef>
                <a:spcPts val="0"/>
              </a:spcBef>
              <a:buNone/>
              <a:defRPr lang="ru-ru"/>
            </a:pPr>
            <a:endParaRPr lang="uk-ua" sz="900" cap="none">
              <a:solidFill>
                <a:srgbClr val="000000"/>
              </a:solidFill>
            </a:endParaRPr>
          </a:p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Оплата: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Розмір стипендії за стажування складає 12 євро за годину мінус податки і оплати</a:t>
            </a:r>
            <a:r>
              <a:rPr lang="en-us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за проживання. </a:t>
            </a:r>
            <a:endParaRPr lang="en-us" sz="18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Стипендія в 2022 році складала 18</a:t>
            </a:r>
            <a:r>
              <a:rPr lang="en-us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00</a:t>
            </a: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євро в місяць.</a:t>
            </a:r>
            <a:endParaRPr lang="ru-ru" sz="18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7" name="Рисунок 10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G0lAADyDgAA3zcAACI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083935" y="2429510"/>
            <a:ext cx="2998470" cy="425704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F8AY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3200" b="1" i="1" cap="none">
                <a:solidFill>
                  <a:srgbClr val="000000"/>
                </a:solidFill>
              </a:rPr>
              <a:t>Thomas’s</a:t>
            </a:r>
            <a:r>
              <a:rPr lang="en-us" sz="3200" b="1" cap="none"/>
              <a:t> Farm</a:t>
            </a:r>
            <a:endParaRPr lang="ru-ru" sz="3200" b="1" cap="none"/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7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BcBAADPBwAAfhEAAHIW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77165" y="1269365"/>
            <a:ext cx="2666365" cy="237934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12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EEXAABACQAAmjMAAIMl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3780155" y="1503680"/>
            <a:ext cx="4608195" cy="459422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Рисунок 1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BcBAAC+FwAAfhEAAGAm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177165" y="3859530"/>
            <a:ext cx="2666365" cy="237871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AAAAAA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rPr lang="en-us" b="1" i="1" cap="none">
                <a:solidFill>
                  <a:srgbClr val="000000"/>
                </a:solidFill>
              </a:rPr>
              <a:t>Thomas</a:t>
            </a:r>
            <a:r>
              <a:rPr lang="en-us" b="1" cap="none"/>
              <a:t> Farm</a:t>
            </a:r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0-02-05-1c41c7db424742fd03ecac7c52ff77359013ef63bd8115fcd0986cd02c31ed87_6290ac3a22ca4e69">
            <a:hlinkClick r:id="" action="ppaction://media"/>
          </p:cNvPr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N0TAADrCwAAXyUAAGImAAAQAAAAJgAAAAgAAAD//////////w=="/>
              </a:ext>
            </a:extLst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3228975" y="1937385"/>
            <a:ext cx="2846070" cy="430212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</p:childTnLst>
        </p:cTn>
      </p:par>
    </p:tnLst>
    <p:bldLst>
      <p:bldP spid="5" grpId="0" animBg="1" advAuto="0"/>
      <p:bldP spid="5" grpId="1" animBg="1" advAuto="0"/>
    </p:bldLst>
    <p:extLst>
      <p:ext uri="smNativeData">
        <pr:smNativeData xmlns:pr="smNativeData" xmlns="smNativeData" val="pFk2ZQIAAAAFAAAA/f///wYAAAABAAAAAAAAAAAAAAAAAAAAAAAAAAoAAAD9////BgAAAAIAAAAAAAAAAAAAAAAAAAAAAAAA"/>
      </p:ext>
    </p:extLst>
  </p:timing>
</p:sld>
</file>

<file path=ppt/slides/slide1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b6zk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4wIAAEsCAACDNQAAUwkAABAAAAAmAAAACAAAAAEgAAAAAAAA"/>
              </a:ext>
            </a:extLst>
          </p:cNvSpPr>
          <p:nvPr>
            <p:ph type="title"/>
          </p:nvPr>
        </p:nvSpPr>
        <p:spPr>
          <a:xfrm>
            <a:off x="469265" y="372745"/>
            <a:ext cx="8229600" cy="114300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uk-ua" sz="3200" b="1" cap="none"/>
              <a:t>Наші ферми: </a:t>
            </a:r>
            <a:r>
              <a:rPr lang="en-us" sz="3200" b="1" cap="none"/>
              <a:t>Carsten’s Farm</a:t>
            </a:r>
            <a:endParaRPr lang="ru-ru" sz="3200" b="1" cap="none"/>
          </a:p>
        </p:txBody>
      </p:sp>
      <p:sp>
        <p:nvSpPr>
          <p:cNvPr id="3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O9Zb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0AEAAB4IAADBNAAARBAAABAAAAAmAAAACAAAAP//////////"/>
              </a:ext>
            </a:extLst>
          </p:cNvSpPr>
          <p:nvPr/>
        </p:nvSpPr>
        <p:spPr>
          <a:xfrm>
            <a:off x="294640" y="1319530"/>
            <a:ext cx="8281035" cy="13246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Місто – </a:t>
            </a:r>
            <a:r>
              <a:rPr lang="en-us" sz="2200" b="1" i="1" cap="none">
                <a:solidFill>
                  <a:srgbClr val="000000"/>
                </a:solidFill>
              </a:rPr>
              <a:t>Datteln</a:t>
            </a:r>
            <a:r>
              <a:rPr lang="en-us" sz="2200" b="1" cap="none">
                <a:solidFill>
                  <a:srgbClr val="000000"/>
                </a:solidFill>
              </a:rPr>
              <a:t>, </a:t>
            </a:r>
            <a:r>
              <a:rPr lang="uk-ua" sz="2200" b="1" cap="none">
                <a:solidFill>
                  <a:srgbClr val="000000"/>
                </a:solidFill>
              </a:rPr>
              <a:t>Німеччина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l">
              <a:buNone/>
              <a:defRPr lang="ru-ru"/>
            </a:pP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В середньому – 6 календарних днів стажування на один тиждень, 10 годин</a:t>
            </a:r>
            <a:r>
              <a:rPr lang="en-us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на один календарний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день. </a:t>
            </a:r>
            <a:r>
              <a:rPr lang="ru-ru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Неділя – вільний день для дозвілля та ознайомлення з культурою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та</a:t>
            </a:r>
            <a:r>
              <a:rPr lang="en-us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культурними цінностями.</a:t>
            </a:r>
            <a:endParaRPr lang="en-us" sz="1600" b="1" i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88900" indent="0">
              <a:buNone/>
              <a:defRPr lang="ru-ru"/>
            </a:pP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Вирощування, збір, сортування та фасування органічної моркви</a:t>
            </a:r>
            <a:r>
              <a:rPr lang="en-us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та кабачків(цукіні).</a:t>
            </a:r>
            <a:endParaRPr lang="uk-ua" sz="1600" b="1" i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88900" indent="0">
              <a:buNone/>
              <a:defRPr lang="ru-ru"/>
            </a:pPr>
            <a:endParaRPr lang="uk-ua" sz="2400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H2Bho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/QEAAFoSAADfJQAAXyYAABAAAAAmAAAACAAAAP//////////"/>
              </a:ext>
            </a:extLst>
          </p:cNvSpPr>
          <p:nvPr/>
        </p:nvSpPr>
        <p:spPr>
          <a:xfrm>
            <a:off x="323215" y="2983230"/>
            <a:ext cx="5833110" cy="3254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Умови проживання: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 algn="just">
              <a:spcBef>
                <a:spcPts val="0"/>
              </a:spcBef>
              <a:buNone/>
              <a:defRPr lang="ru-ru"/>
            </a:pPr>
            <a:r>
              <a:rPr lang="ru-ru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Проживання в трикімнатних сучасних квартирах за 5-6 км від ферми</a:t>
            </a: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, вартість – 7,70 € за добу. В користуванні холодильник, посудомийка, душ, загальна кухня, посуд, </a:t>
            </a:r>
            <a:r>
              <a:rPr lang="en-us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Wi-Fi</a:t>
            </a: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. Їжу потрібно готувати самостійно.</a:t>
            </a:r>
            <a:endParaRPr lang="ru-ru" sz="1600" b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spcBef>
                <a:spcPts val="0"/>
              </a:spcBef>
              <a:buNone/>
              <a:defRPr lang="ru-ru"/>
            </a:pPr>
            <a:endParaRPr lang="uk-ua" sz="900" cap="none">
              <a:solidFill>
                <a:srgbClr val="000000"/>
              </a:solidFill>
            </a:endParaRPr>
          </a:p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Оплата: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Розмір стипендії за стажування складає 12 євро за годину мінус податки і оплати</a:t>
            </a:r>
            <a:r>
              <a:rPr lang="en-us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за проживання. </a:t>
            </a:r>
            <a:endParaRPr lang="en-us" sz="18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Стипендія складає 1</a:t>
            </a:r>
            <a:r>
              <a:rPr lang="en-us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800</a:t>
            </a: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євро в місяць (в середньому).</a:t>
            </a:r>
            <a:endParaRPr lang="ru-ru" sz="18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7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MlAAD/EQAAWDcAAHQ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138545" y="2925445"/>
            <a:ext cx="2858135" cy="381317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GRkZ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3200" b="1" cap="none"/>
              <a:t>Carsten’s Farm</a:t>
            </a:r>
            <a:endParaRPr lang="ru-ru" sz="3200" b="1" cap="none"/>
          </a:p>
        </p:txBody>
      </p:sp>
      <p:pic>
        <p:nvPicPr>
          <p:cNvPr id="3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GAABdBwAAojIAANYo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975360" y="1196975"/>
            <a:ext cx="7255510" cy="54413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4IYo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3200" b="1" cap="none"/>
              <a:t>Carsten’s Farm</a:t>
            </a:r>
            <a:endParaRPr lang="ru-ru" sz="3200" b="1" cap="none"/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MdAAB7FQAAVDcAADg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716145" y="3491865"/>
            <a:ext cx="4277995" cy="320865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BsBAAAsBwAANCQAAH8h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179705" y="1165860"/>
            <a:ext cx="5705475" cy="42792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Ptzj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3200" b="1" cap="none"/>
              <a:t>Carsten’s Farm</a:t>
            </a:r>
            <a:endParaRPr lang="ru-ru" sz="3200" b="1" cap="none"/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FMiAABgDQAAVDcAAGEp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579745" y="2174240"/>
            <a:ext cx="3414395" cy="455231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BsBAAAsBwAANCQAAH8h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179705" y="1165860"/>
            <a:ext cx="5705475" cy="427926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Nd58E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3200" b="1" cap="none"/>
              <a:t>Carsten’s Farm</a:t>
            </a:r>
            <a:endParaRPr lang="ru-ru" sz="3200" b="1" cap="none"/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6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uQIAAAAAAADUAw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glAACQBwAAIDcAAHApAAAQAAAAJgAAAAgAAAD//////////w=="/>
              </a:ext>
            </a:extLst>
          </p:cNvPicPr>
          <p:nvPr/>
        </p:nvPicPr>
        <p:blipFill>
          <a:blip r:embed="rId4"/>
          <a:srcRect l="6970" t="0" r="9800" b="0"/>
          <a:stretch>
            <a:fillRect/>
          </a:stretch>
        </p:blipFill>
        <p:spPr>
          <a:xfrm>
            <a:off x="6141720" y="1229360"/>
            <a:ext cx="2819400" cy="55067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RwEAAAAAAABHAwAAAAAAAAAAAABkAAAAZAAAAAAAAAAjAAAABAAAAGQAAAAXAAAAFAAAAAAAAAAAAAAA/38AAP9/AAAAAAAACQAAAAQAAABpYz48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CABAACvBwAA9REAAI8pAAAQAAAAJgAAAAgAAAD//////////w=="/>
              </a:ext>
            </a:extLst>
          </p:cNvPicPr>
          <p:nvPr/>
        </p:nvPicPr>
        <p:blipFill>
          <a:blip r:embed="rId5"/>
          <a:srcRect l="3270" t="0" r="8390" b="0"/>
          <a:stretch>
            <a:fillRect/>
          </a:stretch>
        </p:blipFill>
        <p:spPr>
          <a:xfrm>
            <a:off x="182880" y="1249045"/>
            <a:ext cx="2736215" cy="55067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Рисунок 7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FgQAAAAAAAAaCQ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HUTAACmBwAASCQAAIYpAAAQAAAAJgAAAAgAAAD//////////w=="/>
              </a:ext>
            </a:extLst>
          </p:cNvPicPr>
          <p:nvPr/>
        </p:nvPicPr>
        <p:blipFill>
          <a:blip r:embed="rId6"/>
          <a:srcRect l="10460" t="0" r="23300" b="0"/>
          <a:stretch>
            <a:fillRect/>
          </a:stretch>
        </p:blipFill>
        <p:spPr>
          <a:xfrm>
            <a:off x="3162935" y="1243330"/>
            <a:ext cx="2734945" cy="55067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JWUk5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4wIAAEsCAACDNQAAUwkAABAAAAAmAAAACAAAAAEgAAAAAAAA"/>
              </a:ext>
            </a:extLst>
          </p:cNvSpPr>
          <p:nvPr>
            <p:ph type="title"/>
          </p:nvPr>
        </p:nvSpPr>
        <p:spPr>
          <a:xfrm>
            <a:off x="469265" y="372745"/>
            <a:ext cx="8229600" cy="114300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uk-ua" sz="3200" b="1" cap="none"/>
              <a:t>Наші ферми: </a:t>
            </a:r>
            <a:r>
              <a:rPr lang="en-us" sz="2400" b="1" cap="none">
                <a:latin typeface="Arial-BoldMT" pitchFamily="0" charset="0"/>
                <a:ea typeface="Calibri" pitchFamily="2" charset="-52"/>
                <a:cs typeface="Calibri" pitchFamily="2" charset="-52"/>
              </a:rPr>
              <a:t>Hinerk’s Farms</a:t>
            </a:r>
            <a:endParaRPr lang="ru-ru" sz="3200" b="1" cap="none"/>
          </a:p>
        </p:txBody>
      </p:sp>
      <p:sp>
        <p:nvSpPr>
          <p:cNvPr id="3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mJiYg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0AEAAB4IAADBNAAARBAAABAAAAAmAAAACAAAAP//////////"/>
              </a:ext>
            </a:extLst>
          </p:cNvSpPr>
          <p:nvPr/>
        </p:nvSpPr>
        <p:spPr>
          <a:xfrm>
            <a:off x="294640" y="1319530"/>
            <a:ext cx="8281035" cy="13246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0" indent="0" algn="ctr">
              <a:buNone/>
              <a:defRPr lang="ru-ru"/>
            </a:pPr>
            <a:r>
              <a:rPr lang="uk-ua" sz="18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Молочна ферма</a:t>
            </a:r>
            <a:endParaRPr lang="uk-ua" sz="1800" b="1" i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ru-ru" sz="16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Основний вид діяльності- догляд за тваринами (доїння, годування, вигін/загін худоба, часткова робота на техніці).</a:t>
            </a:r>
            <a:endParaRPr lang="ru-ru" sz="16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vYTpl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wwhYE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qQAAAOoPAACLJAAA7yMAABAAAAAmAAAACAAAAP//////////"/>
              </a:ext>
            </a:extLst>
          </p:cNvSpPr>
          <p:nvPr/>
        </p:nvSpPr>
        <p:spPr>
          <a:xfrm>
            <a:off x="107315" y="2586990"/>
            <a:ext cx="5833110" cy="3254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Умови проживання: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 algn="just">
              <a:spcBef>
                <a:spcPts val="0"/>
              </a:spcBef>
              <a:buNone/>
              <a:defRPr lang="ru-ru"/>
            </a:pPr>
            <a:r>
              <a:rPr lang="ru-ru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Проживання на території ферми. В</a:t>
            </a: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артість – 7 € за добу. В користуванні холодильник, душ, загальна кухня, посуд, </a:t>
            </a:r>
            <a:r>
              <a:rPr lang="en-us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Wi-Fi</a:t>
            </a:r>
            <a:r>
              <a:rPr lang="uk-ua" sz="16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. Їжу потрібно готувати самостійно. Можна користуватись автомобілем фермера для поїздки в магазин.</a:t>
            </a:r>
            <a:endParaRPr lang="ru-ru" sz="1600" b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spcBef>
                <a:spcPts val="0"/>
              </a:spcBef>
              <a:buNone/>
              <a:defRPr lang="ru-ru"/>
            </a:pPr>
            <a:endParaRPr lang="uk-ua" sz="900" cap="none">
              <a:solidFill>
                <a:srgbClr val="000000"/>
              </a:solidFill>
            </a:endParaRPr>
          </a:p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Оплата: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Розмір стипендії за стажування складає 12 євро за годину мінус податки і оплати</a:t>
            </a:r>
            <a:r>
              <a:rPr lang="en-us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за проживання. </a:t>
            </a:r>
            <a:endParaRPr lang="en-us" sz="18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Стипендія складає від 1</a:t>
            </a:r>
            <a:r>
              <a:rPr lang="uk-ua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3</a:t>
            </a:r>
            <a:r>
              <a:rPr lang="en-us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00</a:t>
            </a: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євро в місяць (в середньому).</a:t>
            </a:r>
            <a:endParaRPr lang="ru-ru" sz="18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7" name="Рисунок 8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DYkAAAmDwAAVDcAAOco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5886450" y="2462530"/>
            <a:ext cx="3107690" cy="4186555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IiHhoc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rPr lang="en-us" b="1" cap="none">
                <a:latin typeface="Arial-BoldMT" pitchFamily="0" charset="0"/>
                <a:ea typeface="Calibri" pitchFamily="2" charset="-52"/>
                <a:cs typeface="Calibri" pitchFamily="2" charset="-52"/>
              </a:rPr>
              <a:t>Hinerk’s Farms</a:t>
            </a:r>
            <a:endParaRPr lang="uk-ua" cap="none"/>
          </a:p>
        </p:txBody>
      </p:sp>
      <p:pic>
        <p:nvPicPr>
          <p:cNvPr id="3" name="0-02-05-7240280f7e9e4b7cb2fd942ce0f0a0fddea165e05add15e094be751c34d15fde_ad571f49c0785ba0">
            <a:hlinkClick r:id="" action="ppaction://media"/>
          </p:cNvPr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LkPAACUCQAAwSUAALQlAAAQAAAAJgAAAAgAAAD//////////w=="/>
              </a:ext>
            </a:extLst>
          </p:cNvPicPr>
          <p:nvPr>
            <a:vide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555875" y="1557020"/>
            <a:ext cx="3581400" cy="457200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video>
          </p:childTnLst>
        </p:cTn>
      </p:par>
    </p:tnLst>
    <p:bldLst>
      <p:bldP spid="3" grpId="0" animBg="1" advAuto="0"/>
      <p:bldP spid="3" grpId="1" animBg="1" advAuto="0"/>
    </p:bldLst>
    <p:extLst>
      <p:ext uri="smNativeData">
        <pr:smNativeData xmlns:pr="smNativeData" xmlns="smNativeData" val="pFk2ZQIAAAAFAAAA/f///wYAAAABAAAAAAAAAAAAAAAAAAAAAAAAAAoAAAD9////BgAAAAIAAAAAAAAAAAAAAAAAAAAAAAAA"/>
      </p:ext>
    </p:extLst>
  </p:timing>
</p:sld>
</file>

<file path=ppt/slides/slide25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E0u8WM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4wIAAEsCAACDNQAAUwkAABAAAAAmAAAACAAAAAEgAAAAAAAA"/>
              </a:ext>
            </a:extLst>
          </p:cNvSpPr>
          <p:nvPr>
            <p:ph type="title"/>
          </p:nvPr>
        </p:nvSpPr>
        <p:spPr>
          <a:xfrm>
            <a:off x="469265" y="372745"/>
            <a:ext cx="8229600" cy="1143000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uk-ua" sz="3200" b="1" cap="none"/>
              <a:t>Наші розміщення: </a:t>
            </a:r>
            <a:br/>
            <a:r>
              <a:rPr lang="en-us" sz="3200" b="1" cap="none"/>
              <a:t>Lingen Hotel</a:t>
            </a:r>
            <a:endParaRPr lang="ru-ru" sz="3200" b="1" cap="none"/>
          </a:p>
        </p:txBody>
      </p:sp>
      <p:sp>
        <p:nvSpPr>
          <p:cNvPr id="3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GQ/VyQ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EwEAAMEHAAAENAAA5w8AABAAAAAmAAAACAAAAP//////////"/>
              </a:ext>
            </a:extLst>
          </p:cNvSpPr>
          <p:nvPr/>
        </p:nvSpPr>
        <p:spPr>
          <a:xfrm>
            <a:off x="174625" y="1260475"/>
            <a:ext cx="8281035" cy="132461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buNone/>
              <a:defRPr lang="ru-ru"/>
            </a:pPr>
            <a:r>
              <a:rPr lang="uk-ua" sz="2200" b="1" cap="none">
                <a:solidFill>
                  <a:srgbClr val="000000"/>
                </a:solidFill>
              </a:rPr>
              <a:t>Місто – </a:t>
            </a:r>
            <a:r>
              <a:rPr lang="en-us" sz="2200" b="1" i="1" cap="none">
                <a:solidFill>
                  <a:srgbClr val="000000"/>
                </a:solidFill>
              </a:rPr>
              <a:t>Lingen</a:t>
            </a:r>
            <a:r>
              <a:rPr lang="en-us" sz="2200" b="1" cap="none">
                <a:solidFill>
                  <a:srgbClr val="000000"/>
                </a:solidFill>
              </a:rPr>
              <a:t>, </a:t>
            </a:r>
            <a:r>
              <a:rPr lang="uk-ua" sz="2200" b="1" cap="none">
                <a:solidFill>
                  <a:srgbClr val="000000"/>
                </a:solidFill>
              </a:rPr>
              <a:t>Німеччина</a:t>
            </a:r>
            <a:r>
              <a:rPr lang="uk-ua" sz="2200" i="1" cap="none">
                <a:solidFill>
                  <a:srgbClr val="000000"/>
                </a:solidFill>
              </a:rPr>
              <a:t>.</a:t>
            </a:r>
            <a:endParaRPr lang="uk-ua" sz="2200" i="1" cap="none">
              <a:solidFill>
                <a:srgbClr val="000000"/>
              </a:solidFill>
            </a:endParaRPr>
          </a:p>
          <a:p>
            <a:pPr marL="0" indent="0" algn="l">
              <a:buNone/>
              <a:defRPr lang="ru-ru"/>
            </a:pPr>
            <a:r>
              <a:rPr lang="uk-ua" sz="18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В середньому – 6 календарних днів стажування на один тиждень, 10 годин</a:t>
            </a:r>
            <a:r>
              <a:rPr lang="en-us" sz="18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на один календарний</a:t>
            </a:r>
            <a:r>
              <a:rPr lang="en-us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uk-ua" sz="1800" b="1" cap="none">
                <a:solidFill>
                  <a:srgbClr val="231F2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день. </a:t>
            </a:r>
            <a:endParaRPr lang="uk-ua" sz="1800" b="1" cap="none">
              <a:solidFill>
                <a:srgbClr val="231F2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 algn="l">
              <a:buNone/>
              <a:defRPr lang="ru-ru"/>
            </a:pPr>
            <a:r>
              <a:rPr lang="uk-ua" sz="18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Прибирання та підготовка номерів, допомога на кухні, ресторані</a:t>
            </a:r>
            <a:endParaRPr lang="uk-ua" sz="1800" b="1" i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88900" indent="0">
              <a:buNone/>
              <a:defRPr lang="ru-ru"/>
            </a:pPr>
            <a:endParaRPr lang="uk-ua" sz="2400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</a:p>
        </p:txBody>
      </p:sp>
      <p:pic>
        <p:nvPicPr>
          <p:cNvPr id="4" name="Рисунок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6" name="Объект 2"/>
          <p:cNvSpPr>
            <a:extLst>
              <a:ext uri="smNativeData">
                <pr:smNativeData xmlns:pr="smNativeData" xmlns="smNativeData" val="SMDATA_15_pFk2ZRMAAAAlAAAAZAAAAA0AAAAAkAAAAEgAAACQAAAASAAAAAAAAAAAAAAAAAAAAAEAAABQAAAAAAAAAAAA4D8AAAAAAADgPwAAAAAAAOA/AAAAAAAA4D8AAAAAAADgPwAAAAAAAOA/AAAAAAAA4D8AAAAAAADgPwAAAAAAAOA/AAAAAAAA4D8CAAAAjAAAAAAAAAAAAAAA////AP///wgAAAAAAAAAAAAAAAAAAAAAAAAAAAAAAAAAAAAAeAAAAAEAAABAAAAAAAAAAAAAAAB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LV5UuI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////AP///wEAAAAAAAAAAAAAAAAAAAAAAAAAAAAAAAAAAAAAAAAAAAAAAAB/f38A7uzhA8zMzADAwP8Af39/AAAAAAAAAAAAAAAAAAAAAAAAAAAAIQAAABgAAAAUAAAAmwAAAPURAAB8JAAA+iUAABAAAAAmAAAACAAAAP//////////"/>
              </a:ext>
            </a:extLst>
          </p:cNvSpPr>
          <p:nvPr/>
        </p:nvSpPr>
        <p:spPr>
          <a:xfrm>
            <a:off x="98425" y="2919095"/>
            <a:ext cx="5832475" cy="3254375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>
            <a:lvl1pPr marL="342900" indent="-3429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32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1pPr>
            <a:lvl2pPr marL="742950" indent="-28575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8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2pPr>
            <a:lvl3pPr marL="1143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4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3pPr>
            <a:lvl4pPr marL="1600200" indent="-228600" algn="l" defTabSz="914400">
              <a:spcBef>
                <a:spcPts val="0"/>
              </a:spcBef>
              <a:buFont typeface="Arial" pitchFamily="2" charset="-52"/>
              <a:buChar char="–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4pPr>
            <a:lvl5pPr marL="2057400" indent="-228600" algn="l" defTabSz="914400">
              <a:spcBef>
                <a:spcPts val="0"/>
              </a:spcBef>
              <a:buFont typeface="Arial" pitchFamily="2" charset="-52"/>
              <a:buChar char="»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5pPr>
            <a:lvl6pPr marL="25146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6pPr>
            <a:lvl7pPr marL="29718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7pPr>
            <a:lvl8pPr marL="34290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8pPr>
            <a:lvl9pPr marL="3886200" indent="-228600" algn="l" defTabSz="914400">
              <a:spcBef>
                <a:spcPts val="0"/>
              </a:spcBef>
              <a:buFont typeface="Arial" pitchFamily="2" charset="-52"/>
              <a:buChar char="•"/>
              <a:tabLst/>
              <a:defRPr lang="ru-ru" sz="2000" kern="1" cap="none">
                <a:solidFill>
                  <a:schemeClr val="tx1"/>
                </a:solidFill>
                <a:latin typeface="Calibri" pitchFamily="2" charset="-52"/>
                <a:ea typeface="Calibri" pitchFamily="2" charset="-52"/>
                <a:cs typeface="Calibri" pitchFamily="2" charset="-52"/>
              </a:defRPr>
            </a:lvl9pPr>
          </a:lstStyle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Умови проживання: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88900" indent="0" algn="just">
              <a:spcBef>
                <a:spcPts val="0"/>
              </a:spcBef>
              <a:buNone/>
              <a:defRPr lang="ru-ru"/>
            </a:pPr>
            <a:r>
              <a:rPr lang="ru-ru" sz="18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Проживання в готелі, вартість- 3,08 євро/доба. Надається ланч або обід, в</a:t>
            </a:r>
            <a:r>
              <a:rPr lang="uk-ua" sz="1800" b="1" cap="none">
                <a:solidFill>
                  <a:srgbClr val="000000"/>
                </a:solidFill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артість – 3,30 € за добу. </a:t>
            </a:r>
            <a:endParaRPr lang="uk-ua" sz="1800" b="1" cap="none">
              <a:solidFill>
                <a:srgbClr val="000000"/>
              </a:solidFill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88900" indent="0" algn="just">
              <a:spcBef>
                <a:spcPts val="0"/>
              </a:spcBef>
              <a:buNone/>
              <a:defRPr lang="ru-ru"/>
            </a:pPr>
            <a:endParaRPr lang="uk-ua" sz="900" cap="none">
              <a:solidFill>
                <a:srgbClr val="000000"/>
              </a:solidFill>
            </a:endParaRPr>
          </a:p>
          <a:p>
            <a:pPr marL="88900" indent="0">
              <a:spcBef>
                <a:spcPts val="0"/>
              </a:spcBef>
              <a:buNone/>
              <a:defRPr lang="ru-ru"/>
            </a:pPr>
            <a:r>
              <a:rPr lang="uk-ua" sz="2200" b="1" u="sng" cap="none">
                <a:solidFill>
                  <a:srgbClr val="000000"/>
                </a:solidFill>
              </a:rPr>
              <a:t>Оплата:</a:t>
            </a:r>
            <a:endParaRPr lang="uk-ua" sz="2200" b="1" u="sng" cap="none">
              <a:solidFill>
                <a:srgbClr val="000000"/>
              </a:solidFill>
            </a:endParaRPr>
          </a:p>
          <a:p>
            <a:pPr marL="0" indent="0">
              <a:buNone/>
              <a:defRPr lang="ru-ru"/>
            </a:pP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Розмір стипендії за стажування складає </a:t>
            </a:r>
            <a:r>
              <a:rPr lang="uk-ua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12</a:t>
            </a:r>
            <a:r>
              <a:rPr lang="en-us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євро за годину мінус податки і оплати</a:t>
            </a:r>
            <a:r>
              <a:rPr lang="en-us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</a:t>
            </a: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за проживання. </a:t>
            </a:r>
            <a:endParaRPr lang="en-us" sz="1800" b="1" cap="none">
              <a:latin typeface="Times New Roman" pitchFamily="1" charset="-52"/>
              <a:ea typeface="Calibri" pitchFamily="2" charset="-52"/>
              <a:cs typeface="Times New Roman" pitchFamily="1" charset="-52"/>
            </a:endParaRPr>
          </a:p>
          <a:p>
            <a:pPr marL="0" indent="0">
              <a:buNone/>
              <a:defRPr lang="ru-ru"/>
            </a:pP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Стипендія в 2023 році складала 1</a:t>
            </a:r>
            <a:r>
              <a:rPr lang="en-us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700</a:t>
            </a:r>
            <a:r>
              <a:rPr lang="ru-ru" sz="1800" b="1" cap="none">
                <a:latin typeface="Times New Roman" pitchFamily="1" charset="-52"/>
                <a:ea typeface="Calibri" pitchFamily="2" charset="-52"/>
                <a:cs typeface="Times New Roman" pitchFamily="1" charset="-52"/>
              </a:rPr>
              <a:t> євро в місяць</a:t>
            </a:r>
          </a:p>
        </p:txBody>
      </p:sp>
      <p:pic>
        <p:nvPicPr>
          <p:cNvPr id="7" name="Рисунок 8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MMlAADQDwAAqjcAALwn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6138545" y="2570480"/>
            <a:ext cx="2910205" cy="388874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C+0fTU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gAAAAAAAA"/>
              </a:ext>
            </a:extLst>
          </p:cNvSpPr>
          <p:nvPr>
            <p:ph type="title"/>
          </p:nvPr>
        </p:nvSpPr>
        <p:spPr/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en-us" sz="3200" b="1" cap="none"/>
              <a:t>Lingen Hotel</a:t>
            </a:r>
            <a:endParaRPr lang="ru-ru" sz="3200" b="1" cap="none"/>
          </a:p>
        </p:txBody>
      </p:sp>
      <p:pic>
        <p:nvPicPr>
          <p:cNvPr id="3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7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ADAABhCAAAWhoAAH8o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487680" y="1362075"/>
            <a:ext cx="3796030" cy="522097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9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8bAABhCAAAfTQAAH8o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4500245" y="1362075"/>
            <a:ext cx="4032250" cy="522097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MLDwb0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0AIAALEBAABwNQAAuQgAABAAAAAmAAAACAAAAAAAAAAAAAAA"/>
              </a:ext>
            </a:extLst>
          </p:cNvSpPr>
          <p:nvPr>
            <p:ph type="title"/>
          </p:nvPr>
        </p:nvSpPr>
        <p:spPr/>
        <p:txBody>
          <a:bodyPr/>
          <a:lstStyle/>
          <a:p>
            <a:pPr>
              <a:defRPr lang="ru-ru"/>
            </a:pPr>
            <a:r>
              <a:rPr lang="en-us" b="1" cap="none"/>
              <a:t>Lingen Hotel</a:t>
            </a:r>
          </a:p>
        </p:txBody>
      </p:sp>
      <p:pic>
        <p:nvPicPr>
          <p:cNvPr id="3" name="Рисунок 2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Picture 3" descr="C:\Users\Ira\Desktop\фш\1200px-Flag_of_Germany.svg.png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ErAACpAAAAVDcAAK0H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7092315" y="107315"/>
            <a:ext cx="1901825" cy="114046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5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IcBAACeCAAAgxgAADMm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248285" y="1400810"/>
            <a:ext cx="3736340" cy="480885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6" name="Рисунок 9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GcaAACGCAAAljAAABom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4291965" y="1385570"/>
            <a:ext cx="3606165" cy="48082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p="http://schemas.openxmlformats.org/presentationml/2006/main" xmlns:mc="http://schemas.openxmlformats.org/markup-compatibility/2006" xmlns:p14="http://schemas.microsoft.com/office/powerpoint/2010/main" xmlns:p15="http://schemas.microsoft.com/office/powerpoint/2012/main" xmlns:r="http://schemas.openxmlformats.org/officeDocument/2006/relationships" xmlns:a="http://schemas.openxmlformats.org/drawingml/2006/main" mc:Ignorable="p14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 noChangeArrowheads="1"/>
            <a:extLst>
              <a:ext uri="smNativeData">
                <pr:smNativeData xmlns:pr="smNativeData" xmlns="smNativeData" val="SMDATA_15_pFk2ZRMAAAAlAAAAZAAAAA0AAAAAkAAAAEgAAACQAAAASAAAAAAAAAAB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K+nm48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J/f38A7uzhA8zMzADAwP8Af39/AAAAAAAAAAAAAAAAAAAAAAAAAAAAIQAAABgAAAAUAAAA4P///x4FAABAOAAA2RIAABAAAAAmAAAACAAAAAEgAAAAAAAA"/>
              </a:ext>
            </a:extLst>
          </p:cNvSpPr>
          <p:nvPr>
            <p:ph type="title"/>
          </p:nvPr>
        </p:nvSpPr>
        <p:spPr>
          <a:xfrm>
            <a:off x="-20320" y="831850"/>
            <a:ext cx="9164320" cy="2232025"/>
          </a:xfrm>
        </p:spPr>
        <p:txBody>
          <a:bodyPr vert="horz" wrap="square" lIns="91440" tIns="45720" rIns="91440" bIns="45720" numCol="1" spcCol="215900" anchor="ctr">
            <a:prstTxWarp prst="textNoShape">
              <a:avLst/>
            </a:prstTxWarp>
          </a:bodyPr>
          <a:lstStyle/>
          <a:p>
            <a:pPr>
              <a:defRPr lang="ru-ru"/>
            </a:pPr>
            <a:r>
              <a:rPr lang="uk-ua" sz="4000" b="1" cap="none"/>
              <a:t>Проведи літо з користю,</a:t>
            </a:r>
            <a:br/>
            <a:br/>
            <a:r>
              <a:rPr lang="uk-ua" sz="4000" b="1" cap="none"/>
              <a:t>ВСТИГНИ ЗАПИСАТИСЯ НА РЕЄСТРАЦІЮ</a:t>
            </a:r>
            <a:endParaRPr lang="ru-ru" sz="4000" b="1" cap="none"/>
          </a:p>
        </p:txBody>
      </p:sp>
      <p:pic>
        <p:nvPicPr>
          <p:cNvPr id="3" name="Рисунок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KkAAAApAQAAEA0AAFUFAAAQAAAAJgAAAAgAAAD//////////w=="/>
              </a:ext>
            </a:extLst>
          </p:cNvPicPr>
          <p:nvPr/>
        </p:nvPicPr>
        <p:blipFill>
          <a:blip r:embed="rId2"/>
          <a:stretch>
            <a:fillRect/>
          </a:stretch>
        </p:blipFill>
        <p:spPr>
          <a:xfrm>
            <a:off x="107315" y="188595"/>
            <a:ext cx="2016125" cy="67818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4" name="Рисунок 7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OUVAAD+EQAAkDcAAAopAAAQAAAAJgAAAAgAAAD//////////w=="/>
              </a:ext>
            </a:extLst>
          </p:cNvPicPr>
          <p:nvPr/>
        </p:nvPicPr>
        <p:blipFill>
          <a:blip r:embed="rId3"/>
          <a:stretch>
            <a:fillRect/>
          </a:stretch>
        </p:blipFill>
        <p:spPr>
          <a:xfrm>
            <a:off x="3559175" y="2924810"/>
            <a:ext cx="5473065" cy="3746500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5" name="TextBox 9"/>
          <p:cNvSpPr>
            <a:extLst>
              <a:ext uri="smNativeData">
                <pr:smNativeData xmlns:pr="smNativeData" xmlns="smNativeData" val="SMDATA_15_pFk2ZRMAAAAlAAAAZAAAAE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APAAAAAQAAACMAAAAjAAAAIwAAAB4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BcAAAAUAAAAAAAAAAAAAAD/fwAA/38AAAAAAAAJAAAABAAAAO0dpBseAAAAaAAAAAAAAAAAAAAAAAAAAAAAAAAAAAAAECcAABAnAAAAAAAAAAAAAAAAAAAAAAAAAAAAAAAAAAAAAAAAAAAAABQAAAAAAAAAwMD/AAAAAABkAAAAMgAAAAAAAABkAAAAAAAAAH9/fwAKAAAAIgAAABgAAAAAAAAAAAAAAAAAAAAAAAAAAAAAAAAAAAAkAAAAJAAAAAAAAAAHAAAAAAAAAAAAAAAAAAAAAAAAAAAAAAAAAAAAf39/ACUAAABYAAAAAAAAAAAAAAAAAAAAAAAAAAAAAAAAAAAAAAAAAAAAAAAAAAAAAAAAAAAAAAA/AAAAAAAAAKCGAQAAAAAAAAAAAAAAAAAMAAAAAQAAAAAAAAAAAAAAAAAAAB8AAABUAAAAT4G9Bf///wEAAAAAAAAAAAAAAAAAAAAAAAAAAAAAAAAAAAAAAAAAAAAAAAB/f38A7uzhA8zMzADAwP8Af39/AAAAAAAAAAAAAAAAAAAAAAAAAAAAIQAAABgAAAAUAAAAwwMAABkdAABMIAAABykAABAgAAAmAAAACAAAAP//////////"/>
              </a:ext>
            </a:extLst>
          </p:cNvSpPr>
          <p:nvPr/>
        </p:nvSpPr>
        <p:spPr>
          <a:xfrm>
            <a:off x="611505" y="4730115"/>
            <a:ext cx="4638675" cy="1939290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spcCol="215900" anchor="t"/>
          <a:lstStyle/>
          <a:p>
            <a:pPr>
              <a:defRPr lang="ru-ru"/>
            </a:pPr>
            <a:r>
              <a:rPr lang="en-us" sz="2400" b="1" cap="none"/>
              <a:t>+380 98 845 6049                          </a:t>
            </a:r>
            <a:endParaRPr lang="en-us" sz="2400" b="1" cap="none"/>
          </a:p>
          <a:p>
            <a:pPr marL="0" indent="0">
              <a:buNone/>
              <a:defRPr lang="ru-ru"/>
            </a:pPr>
            <a:r>
              <a:rPr lang="uk-ua" sz="2400" b="1" cap="none"/>
              <a:t> +З80673464041      </a:t>
            </a:r>
            <a:endParaRPr lang="en-us" sz="2400" b="1" cap="none"/>
          </a:p>
          <a:p>
            <a:pPr>
              <a:defRPr lang="ru-ru"/>
            </a:pPr>
            <a:r>
              <a:rPr lang="en-us" sz="2400" b="1" cap="none"/>
              <a:t>+380 63 313 7677 </a:t>
            </a:r>
            <a:endParaRPr lang="en-us" sz="2400" b="1" cap="none"/>
          </a:p>
          <a:p>
            <a:pPr marL="0" indent="0">
              <a:buNone/>
              <a:defRPr lang="ru-ru"/>
            </a:pPr>
            <a:r>
              <a:rPr lang="en-us" sz="2400" b="1" cap="none"/>
              <a:t>@UManWork.Agency</a:t>
            </a:r>
            <a:endParaRPr lang="en-us" sz="2400" b="1" cap="none"/>
          </a:p>
          <a:p>
            <a:pPr marL="0" indent="0">
              <a:buNone/>
              <a:defRPr lang="ru-ru"/>
            </a:pPr>
            <a:r>
              <a:rPr lang="en-us" sz="2400" b="1" cap="none"/>
              <a:t>@uman.work</a:t>
            </a:r>
            <a:endParaRPr lang="ru-ru" sz="2400" b="1" cap="none"/>
          </a:p>
        </p:txBody>
      </p:sp>
      <p:pic>
        <p:nvPicPr>
          <p:cNvPr id="6" name="Picture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EwCAADXHQAA1AMAAF8f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373380" y="4850765"/>
            <a:ext cx="248920" cy="24892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7" name="Picture 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A4CAAAwIgAA1AMAAO4jAAAQAAAAJgAAAAgAAAD//////////w=="/>
              </a:ext>
            </a:extLst>
          </p:cNvPicPr>
          <p:nvPr/>
        </p:nvPicPr>
        <p:blipFill>
          <a:blip r:embed="rId5"/>
          <a:stretch>
            <a:fillRect/>
          </a:stretch>
        </p:blipFill>
        <p:spPr>
          <a:xfrm>
            <a:off x="334010" y="5557520"/>
            <a:ext cx="288290" cy="28321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8" name="Picture 5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DMCAAClJAAAuQMAACsmAAAQAAAAJgAAAAgAAAD//////////w=="/>
              </a:ext>
            </a:extLst>
          </p:cNvPicPr>
          <p:nvPr/>
        </p:nvPicPr>
        <p:blipFill>
          <a:blip r:embed="rId6"/>
          <a:stretch>
            <a:fillRect/>
          </a:stretch>
        </p:blipFill>
        <p:spPr>
          <a:xfrm>
            <a:off x="357505" y="5956935"/>
            <a:ext cx="247650" cy="247650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9" name="Рисунок 14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AAAAAA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CsCAADiJgAAsgMAAGkoAAAQAAAAJgAAAAgAAAD//////////w=="/>
              </a:ext>
            </a:extLst>
          </p:cNvPicPr>
          <p:nvPr/>
        </p:nvPicPr>
        <p:blipFill>
          <a:blip r:embed="rId7"/>
          <a:stretch>
            <a:fillRect/>
          </a:stretch>
        </p:blipFill>
        <p:spPr>
          <a:xfrm>
            <a:off x="352425" y="6320790"/>
            <a:ext cx="248285" cy="248285"/>
          </a:xfrm>
          <a:prstGeom prst="rect">
            <a:avLst/>
          </a:prstGeom>
          <a:noFill/>
          <a:ln>
            <a:noFill/>
          </a:ln>
          <a:effectLst/>
        </p:spPr>
      </p:pic>
      <p:pic>
        <p:nvPicPr>
          <p:cNvPr id="10" name="Picture 3"/>
          <p:cNvPicPr>
            <a:picLocks noChangeAspect="1"/>
            <a:extLst>
              <a:ext uri="smNativeData">
                <pr:smNativeData xmlns:pr="smNativeData" xmlns="smNativeData" val="SMDATA_17_pFk2ZRMAAAAlAAAAEQAAAC0AAAAAkAAAAEgAAACQAAAASAAAAAAAAAAAAAAAAAAAAAEAAABQAAAAAAAAAAAA4D8AAAAAAADgPwAAAAAAAOA/AAAAAAAA4D8AAAAAAADgPwAAAAAAAOA/AAAAAAAA4D8AAAAAAADgPwAAAAAAAOA/AAAAAAAA4D8CAAAAjAAAAAAAAAAAAAAAT4G9DP///wgAAAAAAAAAAAAAAAAAAAAAAAAAAAAAAAAAAAAAZAAAAAEAAABAAAAAAAAAAAAAAAAAAAAAAAAAAAAAAAAAAAAAAAAAAAAAAAAAAAAAAAAAAAAAAAAAAAAAAAAAAAAAAAAAAAAAAAAAAAAAAAAAAAAAAAAAAAAAAAAAAAAAFAAAADwAAAAAAAAAAAAAAAAAAAkUAAAAAQAAABQAAAAUAAAAFAAAAAEAAAAAAAAAZAAAAGQAAAAAAAAAZAAAAGQAAAAVAAAAYAAAAAAAAAAAAAAADwAAACADAAAAAAAAAAAAAAEAAACgMgAAVgcAAKr4//8BAAAAf39/AAEAAABkAAAAAAAAABQAAABAHwAAAAAAACYAAAAAAAAAwOD//wAAAAAmAAAAZAAAABYAAABMAAAAAAAAAAAAAAAEAAAAAAAAAAEAAADu7OEKAAAAACgAAAAoAAAAZAAAAGQAAAAAAAAAzMzMAAAAAABQAAAAUAAAAGQAAABkAAAAAAAAAAcAAAA4AAAAAAAAAAAAAAAAAAAA////AAAAAAAAAAAAAAAAAAAAAAAAAAAAAAAAAAAAAABkAAAAZAAAAAAAAAAjAAAABAAAAGQAAAAXAAAAFAAAAAAAAAAAAAAA/38AAP9/AAAAAAAACQAAAAQAAABlbnhtHgAAAGgAAAAAAAAAAAAAAAAAAAAAAAAAAAAAABAnAAAQJwAAAAAAAAAAAAAAAAAAAAAAAAAAAAAAAAAAAAAAAAAAAAAUAAAAAAAAAMDA/wAAAAAAZAAAADIAAAAAAAAAZAAAAAAAAAB/f38ACgAAACIAAAAYAAAAAAAAAAAAAAAAAAAAAAAAAAAAAAAAAAAAJAAAACQAAAAAAAAABwAAAAAAAAAAAAAAAAAAAAAAAAAAAAAAAAAAAH9/fwAlAAAAWAAAAAAAAAAAAAAAAAAAAAAAAAAAAAAAAAAAAAAAAAAAAAAAAAAAAAAAAAAAAAAAPwAAAAAAAACghgEAAAAAAAAAAAAAAAAADAAAAAEAAAAAAAAAAAAAAAAAAAAfAAAAVAAAAE+BvQX///8BAAAAAAAAAAAAAAAAAAAAAAAAAAAAAAAAAAAAAAAAAAAAAAACf39/AO7s4QPMzMwAwMD/AH9/fwAAAAAAAAAAAAAAAAD///8AAAAAACEAAAAYAAAAFAAAADMCAADyHwAAuwMAAHohAAAQAAAAJgAAAAgAAAD//////////w=="/>
              </a:ext>
            </a:extLst>
          </p:cNvPicPr>
          <p:nvPr/>
        </p:nvPicPr>
        <p:blipFill>
          <a:blip r:embed="rId4"/>
          <a:stretch>
            <a:fillRect/>
          </a:stretch>
        </p:blipFill>
        <p:spPr>
          <a:xfrm>
            <a:off x="357505" y="5193030"/>
            <a:ext cx="248920" cy="248920"/>
          </a:xfrm>
          <a:prstGeom prst="rect">
            <a:avLst/>
          </a:prstGeom>
          <a:noFill/>
          <a:ln>
            <a:noFill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">
  <a:themeElements>
    <a:clrScheme name="Presentation 1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resentation">
      <a:majorFont>
        <a:latin typeface="Calibri"/>
        <a:ea typeface="Calibri"/>
        <a:cs typeface="Calibri"/>
      </a:majorFont>
      <a:minorFont>
        <a:latin typeface="Calibri"/>
        <a:ea typeface="Calibri"/>
        <a:cs typeface="Calibri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>
        <a:prstTxWarp prst="textNoShape">
          <a:avLst/>
        </a:prstTxWarp>
        <a:noAutofit/>
      </a:bodyPr>
      <a:lstStyle>
        <a:defPPr>
          <a:defRPr/>
        </a:defPPr>
      </a:lstStyle>
      <a:style>
        <a:lnRef idx="0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Presentation 1">
        <a:dk1>
          <a:srgbClr val="000000"/>
        </a:dk1>
        <a:lt1>
          <a:srgbClr val="FFFFFF"/>
        </a:lt1>
        <a:dk2>
          <a:srgbClr val="1F497D"/>
        </a:dk2>
        <a:lt2>
          <a:srgbClr val="EEECE1"/>
        </a:lt2>
        <a:accent1>
          <a:srgbClr val="4F81BD"/>
        </a:accent1>
        <a:accent2>
          <a:srgbClr val="C0504D"/>
        </a:accent2>
        <a:accent3>
          <a:srgbClr val="9BBB59"/>
        </a:accent3>
        <a:accent4>
          <a:srgbClr val="8064A2"/>
        </a:accent4>
        <a:accent5>
          <a:srgbClr val="4BACC6"/>
        </a:accent5>
        <a:accent6>
          <a:srgbClr val="F79646"/>
        </a:accent6>
        <a:hlink>
          <a:srgbClr val="0000FF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>Natasha</dc:creator>
  <cp:keywords/>
  <dc:description/>
  <cp:lastModifiedBy>Anna</cp:lastModifiedBy>
  <cp:revision>0</cp:revision>
  <dcterms:created xsi:type="dcterms:W3CDTF">2020-10-23T12:13:59Z</dcterms:created>
  <dcterms:modified xsi:type="dcterms:W3CDTF">2023-10-23T11:31:48Z</dcterms:modified>
</cp:coreProperties>
</file>